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Ex1.xml" ContentType="application/vnd.ms-office.chartex+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sldIdLst>
    <p:sldId id="260" r:id="rId4"/>
  </p:sldIdLst>
  <p:sldSz cx="27432000" cy="164592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9">
          <p15:clr>
            <a:srgbClr val="A4A3A4"/>
          </p15:clr>
        </p15:guide>
        <p15:guide id="2" orient="horz" pos="144">
          <p15:clr>
            <a:srgbClr val="A4A3A4"/>
          </p15:clr>
        </p15:guide>
        <p15:guide id="3" orient="horz" pos="10080">
          <p15:clr>
            <a:srgbClr val="A4A3A4"/>
          </p15:clr>
        </p15:guide>
        <p15:guide id="4" orient="horz">
          <p15:clr>
            <a:srgbClr val="A4A3A4"/>
          </p15:clr>
        </p15:guide>
        <p15:guide id="5" pos="363">
          <p15:clr>
            <a:srgbClr val="A4A3A4"/>
          </p15:clr>
        </p15:guide>
        <p15:guide id="6" pos="1691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855"/>
    <a:srgbClr val="CFA21C"/>
    <a:srgbClr val="C99700"/>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82" autoAdjust="0"/>
    <p:restoredTop sz="94676" autoAdjust="0"/>
  </p:normalViewPr>
  <p:slideViewPr>
    <p:cSldViewPr snapToGrid="0" snapToObjects="1" showGuides="1">
      <p:cViewPr varScale="1">
        <p:scale>
          <a:sx n="65" d="100"/>
          <a:sy n="65" d="100"/>
        </p:scale>
        <p:origin x="3684" y="96"/>
      </p:cViewPr>
      <p:guideLst>
        <p:guide orient="horz" pos="1659"/>
        <p:guide orient="horz" pos="144"/>
        <p:guide orient="horz" pos="10080"/>
        <p:guide orient="horz"/>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K Chang" userId="a64c3f34-1749-49cf-8347-5aa85108b817" providerId="ADAL" clId="{2028A4F4-7476-4BA0-AE71-5955B665762B}"/>
    <pc:docChg chg="custSel modSld">
      <pc:chgData name="David K Chang" userId="a64c3f34-1749-49cf-8347-5aa85108b817" providerId="ADAL" clId="{2028A4F4-7476-4BA0-AE71-5955B665762B}" dt="2018-02-20T21:00:00.624" v="0" actId="313"/>
      <pc:docMkLst>
        <pc:docMk/>
      </pc:docMkLst>
      <pc:sldChg chg="modSp">
        <pc:chgData name="David K Chang" userId="a64c3f34-1749-49cf-8347-5aa85108b817" providerId="ADAL" clId="{2028A4F4-7476-4BA0-AE71-5955B665762B}" dt="2018-02-20T21:00:00.624" v="0" actId="313"/>
        <pc:sldMkLst>
          <pc:docMk/>
          <pc:sldMk cId="913239451" sldId="260"/>
        </pc:sldMkLst>
        <pc:spChg chg="mod">
          <ac:chgData name="David K Chang" userId="a64c3f34-1749-49cf-8347-5aa85108b817" providerId="ADAL" clId="{2028A4F4-7476-4BA0-AE71-5955B665762B}" dt="2018-02-20T21:00:00.624" v="0" actId="313"/>
          <ac:spMkLst>
            <pc:docMk/>
            <pc:sldMk cId="913239451" sldId="260"/>
            <ac:spMk id="227" creationId="{1A7B7848-400C-47F4-896C-3D9D8B007BEA}"/>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https://ucdavis365-my.sharepoint.com/personal/dxchang_ucdavis_edu/Documents/MSRF/Poster/Patient%20care%20sheets%20-%20Nepal.xlsx" TargetMode="External"/><Relationship Id="rId2" Type="http://schemas.microsoft.com/office/2011/relationships/chartColorStyle" Target="colors2.xml"/><Relationship Id="rId1" Type="http://schemas.microsoft.com/office/2011/relationships/chartStyle" Target="style2.xml"/></Relationships>
</file>

<file path=ppt/charts/_rels/chartEx1.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E:\OneDrive%20-%20UC%20Davis\MSRF\Poster\Patient%20care%20sheets%20-%20Nepal.xlsx" TargetMode="External"/><Relationship Id="rId4"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cap="none" spc="50" normalizeH="0" baseline="0">
                <a:solidFill>
                  <a:schemeClr val="tx1"/>
                </a:solidFill>
                <a:latin typeface="+mj-lt"/>
                <a:ea typeface="+mj-ea"/>
                <a:cs typeface="+mj-cs"/>
              </a:defRPr>
            </a:pPr>
            <a:r>
              <a:rPr lang="en-US" b="1" dirty="0">
                <a:solidFill>
                  <a:schemeClr val="tx1"/>
                </a:solidFill>
              </a:rPr>
              <a:t>Figure 2. Point Prevalence of Skin Disease</a:t>
            </a:r>
          </a:p>
        </c:rich>
      </c:tx>
      <c:overlay val="0"/>
      <c:spPr>
        <a:noFill/>
        <a:ln>
          <a:noFill/>
        </a:ln>
        <a:effectLst/>
      </c:spPr>
      <c:txPr>
        <a:bodyPr rot="0" spcFirstLastPara="1" vertOverflow="ellipsis" vert="horz" wrap="square" anchor="ctr" anchorCtr="1"/>
        <a:lstStyle/>
        <a:p>
          <a:pPr>
            <a:defRPr sz="1600" b="0" i="0" u="none" strike="noStrike" kern="1200" cap="none" spc="50" normalizeH="0" baseline="0">
              <a:solidFill>
                <a:schemeClr val="tx1"/>
              </a:solidFill>
              <a:latin typeface="+mj-lt"/>
              <a:ea typeface="+mj-ea"/>
              <a:cs typeface="+mj-cs"/>
            </a:defRPr>
          </a:pPr>
          <a:endParaRPr lang="en-US"/>
        </a:p>
      </c:txPr>
    </c:title>
    <c:autoTitleDeleted val="0"/>
    <c:plotArea>
      <c:layout/>
      <c:barChart>
        <c:barDir val="col"/>
        <c:grouping val="clustered"/>
        <c:varyColors val="0"/>
        <c:ser>
          <c:idx val="0"/>
          <c:order val="0"/>
          <c:tx>
            <c:strRef>
              <c:f>'Skin B'!$AD$5</c:f>
              <c:strCache>
                <c:ptCount val="1"/>
                <c:pt idx="0">
                  <c:v>Point Prevalence</c:v>
                </c:pt>
              </c:strCache>
            </c:strRef>
          </c:tx>
          <c:spPr>
            <a:solidFill>
              <a:srgbClr val="CFA21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2855"/>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'Skin B'!$X$6:$X$23</c:f>
              <c:strCache>
                <c:ptCount val="18"/>
                <c:pt idx="0">
                  <c:v>Atopic dermatitis </c:v>
                </c:pt>
                <c:pt idx="1">
                  <c:v>Acne</c:v>
                </c:pt>
                <c:pt idx="2">
                  <c:v>Pityriasis alba</c:v>
                </c:pt>
                <c:pt idx="3">
                  <c:v>Pruritis NOS</c:v>
                </c:pt>
                <c:pt idx="4">
                  <c:v>Insect bite</c:v>
                </c:pt>
                <c:pt idx="5">
                  <c:v>Prurigo nodularis</c:v>
                </c:pt>
                <c:pt idx="6">
                  <c:v>Discoid lupus</c:v>
                </c:pt>
                <c:pt idx="7">
                  <c:v>Neoplasm</c:v>
                </c:pt>
                <c:pt idx="8">
                  <c:v>PIH</c:v>
                </c:pt>
                <c:pt idx="9">
                  <c:v>Solar lentigo</c:v>
                </c:pt>
                <c:pt idx="10">
                  <c:v>Verruca vulgaris</c:v>
                </c:pt>
                <c:pt idx="11">
                  <c:v>Angular cheilitis</c:v>
                </c:pt>
                <c:pt idx="12">
                  <c:v>Hyperhidrosis</c:v>
                </c:pt>
                <c:pt idx="13">
                  <c:v>Hyperkeratosis</c:v>
                </c:pt>
                <c:pt idx="14">
                  <c:v>Lichen simplex chronicus</c:v>
                </c:pt>
                <c:pt idx="15">
                  <c:v>Nummular dermatitis</c:v>
                </c:pt>
                <c:pt idx="16">
                  <c:v>Perioral dermatitis</c:v>
                </c:pt>
                <c:pt idx="17">
                  <c:v>Xerosis</c:v>
                </c:pt>
              </c:strCache>
            </c:strRef>
          </c:cat>
          <c:val>
            <c:numRef>
              <c:f>'Skin B'!$AD$6:$AD$23</c:f>
              <c:numCache>
                <c:formatCode>0%</c:formatCode>
                <c:ptCount val="18"/>
                <c:pt idx="0">
                  <c:v>4.92957746478873E-2</c:v>
                </c:pt>
                <c:pt idx="1">
                  <c:v>2.8169014084507001E-2</c:v>
                </c:pt>
                <c:pt idx="2">
                  <c:v>2.1126760563380299E-2</c:v>
                </c:pt>
                <c:pt idx="3">
                  <c:v>2.1126760563380299E-2</c:v>
                </c:pt>
                <c:pt idx="4">
                  <c:v>1.4084507042253501E-2</c:v>
                </c:pt>
                <c:pt idx="5">
                  <c:v>1.4084507042253501E-2</c:v>
                </c:pt>
                <c:pt idx="6">
                  <c:v>7.0422535211267599E-3</c:v>
                </c:pt>
                <c:pt idx="7">
                  <c:v>7.0422535211267599E-3</c:v>
                </c:pt>
                <c:pt idx="8">
                  <c:v>7.0422535211267599E-3</c:v>
                </c:pt>
                <c:pt idx="9">
                  <c:v>7.0422535211267599E-3</c:v>
                </c:pt>
                <c:pt idx="10">
                  <c:v>7.0422535211267599E-3</c:v>
                </c:pt>
                <c:pt idx="11">
                  <c:v>7.0422535211267599E-3</c:v>
                </c:pt>
                <c:pt idx="12">
                  <c:v>7.0422535211267599E-3</c:v>
                </c:pt>
                <c:pt idx="13">
                  <c:v>7.0422535211267599E-3</c:v>
                </c:pt>
                <c:pt idx="14">
                  <c:v>7.0422535211267599E-3</c:v>
                </c:pt>
                <c:pt idx="15">
                  <c:v>7.0422535211267599E-3</c:v>
                </c:pt>
                <c:pt idx="16">
                  <c:v>7.0422535211267599E-3</c:v>
                </c:pt>
                <c:pt idx="17">
                  <c:v>7.0422535211267599E-3</c:v>
                </c:pt>
              </c:numCache>
            </c:numRef>
          </c:val>
          <c:extLst>
            <c:ext xmlns:c16="http://schemas.microsoft.com/office/drawing/2014/chart" uri="{C3380CC4-5D6E-409C-BE32-E72D297353CC}">
              <c16:uniqueId val="{00000000-87F3-43AD-A4FD-6C1E29A1E90A}"/>
            </c:ext>
          </c:extLst>
        </c:ser>
        <c:dLbls>
          <c:dLblPos val="inEnd"/>
          <c:showLegendKey val="0"/>
          <c:showVal val="1"/>
          <c:showCatName val="0"/>
          <c:showSerName val="0"/>
          <c:showPercent val="0"/>
          <c:showBubbleSize val="0"/>
        </c:dLbls>
        <c:gapWidth val="80"/>
        <c:overlap val="25"/>
        <c:axId val="-553219472"/>
        <c:axId val="-589465168"/>
      </c:barChart>
      <c:catAx>
        <c:axId val="-55321947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solidFill>
                <a:latin typeface="+mn-lt"/>
                <a:ea typeface="+mn-ea"/>
                <a:cs typeface="+mn-cs"/>
              </a:defRPr>
            </a:pPr>
            <a:endParaRPr lang="en-US"/>
          </a:p>
        </c:txPr>
        <c:crossAx val="-589465168"/>
        <c:crosses val="autoZero"/>
        <c:auto val="1"/>
        <c:lblAlgn val="ctr"/>
        <c:lblOffset val="100"/>
        <c:noMultiLvlLbl val="0"/>
      </c:catAx>
      <c:valAx>
        <c:axId val="-589465168"/>
        <c:scaling>
          <c:orientation val="minMax"/>
        </c:scaling>
        <c:delete val="0"/>
        <c:axPos val="l"/>
        <c:majorGridlines>
          <c:spPr>
            <a:ln w="9525" cap="flat" cmpd="sng" algn="ctr">
              <a:solidFill>
                <a:schemeClr val="tx1">
                  <a:lumMod val="5000"/>
                  <a:lumOff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n-US"/>
          </a:p>
        </c:txPr>
        <c:crossAx val="-553219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tx1"/>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dirty="0">
                <a:solidFill>
                  <a:schemeClr val="tx1"/>
                </a:solidFill>
                <a:latin typeface="+mj-lt"/>
              </a:rPr>
              <a:t>Figure</a:t>
            </a:r>
            <a:r>
              <a:rPr lang="en-US" baseline="0" dirty="0">
                <a:solidFill>
                  <a:schemeClr val="tx1"/>
                </a:solidFill>
                <a:latin typeface="+mj-lt"/>
              </a:rPr>
              <a:t> 1. Point Prevalence of Patient Complaints</a:t>
            </a:r>
            <a:endParaRPr lang="en-US" dirty="0">
              <a:solidFill>
                <a:schemeClr val="tx1"/>
              </a:solidFill>
              <a:latin typeface="+mj-lt"/>
            </a:endParaRP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rgbClr val="CFA21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2855"/>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'Complaints (2)'!$S$3:$S$15</c:f>
              <c:strCache>
                <c:ptCount val="13"/>
                <c:pt idx="0">
                  <c:v>Dental</c:v>
                </c:pt>
                <c:pt idx="1">
                  <c:v>Skin</c:v>
                </c:pt>
                <c:pt idx="2">
                  <c:v>Musculoskeletal</c:v>
                </c:pt>
                <c:pt idx="3">
                  <c:v>Respiratory</c:v>
                </c:pt>
                <c:pt idx="4">
                  <c:v>Eye / Vision</c:v>
                </c:pt>
                <c:pt idx="5">
                  <c:v>GI</c:v>
                </c:pt>
                <c:pt idx="6">
                  <c:v>Headache</c:v>
                </c:pt>
                <c:pt idx="7">
                  <c:v>Fever</c:v>
                </c:pt>
                <c:pt idx="8">
                  <c:v>Ear / Hearing</c:v>
                </c:pt>
                <c:pt idx="9">
                  <c:v>GU</c:v>
                </c:pt>
                <c:pt idx="10">
                  <c:v>Weakness / Fatigue</c:v>
                </c:pt>
                <c:pt idx="11">
                  <c:v>Other</c:v>
                </c:pt>
                <c:pt idx="12">
                  <c:v>Trauma</c:v>
                </c:pt>
              </c:strCache>
            </c:strRef>
          </c:cat>
          <c:val>
            <c:numRef>
              <c:f>'Complaints (2)'!$X$3:$X$15</c:f>
              <c:numCache>
                <c:formatCode>0%</c:formatCode>
                <c:ptCount val="13"/>
                <c:pt idx="0">
                  <c:v>0.23239436619718301</c:v>
                </c:pt>
                <c:pt idx="1">
                  <c:v>0.190140845070423</c:v>
                </c:pt>
                <c:pt idx="2">
                  <c:v>0.176056338028169</c:v>
                </c:pt>
                <c:pt idx="3">
                  <c:v>0.140845070422535</c:v>
                </c:pt>
                <c:pt idx="4">
                  <c:v>0.140845070422535</c:v>
                </c:pt>
                <c:pt idx="5">
                  <c:v>0.13380281690140799</c:v>
                </c:pt>
                <c:pt idx="6">
                  <c:v>9.8591549295774697E-2</c:v>
                </c:pt>
                <c:pt idx="7">
                  <c:v>5.63380281690141E-2</c:v>
                </c:pt>
                <c:pt idx="8">
                  <c:v>4.92957746478873E-2</c:v>
                </c:pt>
                <c:pt idx="9">
                  <c:v>4.2253521126760597E-2</c:v>
                </c:pt>
                <c:pt idx="10">
                  <c:v>4.2253521126760597E-2</c:v>
                </c:pt>
                <c:pt idx="11">
                  <c:v>2.1126760563380299E-2</c:v>
                </c:pt>
                <c:pt idx="12">
                  <c:v>1.4084507042253501E-2</c:v>
                </c:pt>
              </c:numCache>
            </c:numRef>
          </c:val>
          <c:extLst>
            <c:ext xmlns:c16="http://schemas.microsoft.com/office/drawing/2014/chart" uri="{C3380CC4-5D6E-409C-BE32-E72D297353CC}">
              <c16:uniqueId val="{00000000-4BBA-423B-BABC-26C50E9EA3EF}"/>
            </c:ext>
          </c:extLst>
        </c:ser>
        <c:dLbls>
          <c:dLblPos val="inEnd"/>
          <c:showLegendKey val="0"/>
          <c:showVal val="1"/>
          <c:showCatName val="0"/>
          <c:showSerName val="0"/>
          <c:showPercent val="0"/>
          <c:showBubbleSize val="0"/>
        </c:dLbls>
        <c:gapWidth val="100"/>
        <c:overlap val="-24"/>
        <c:axId val="-553250656"/>
        <c:axId val="-553211728"/>
      </c:barChart>
      <c:catAx>
        <c:axId val="-55325065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53211728"/>
        <c:crosses val="autoZero"/>
        <c:auto val="1"/>
        <c:lblAlgn val="ctr"/>
        <c:lblOffset val="100"/>
        <c:noMultiLvlLbl val="0"/>
      </c:catAx>
      <c:valAx>
        <c:axId val="-553211728"/>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553250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'[Patient care sheets - Nepal.xlsx]Skin B'!$X$6:$X$23</cx:f>
        <cx:lvl ptCount="18">
          <cx:pt idx="0">Atopic dermatitis </cx:pt>
          <cx:pt idx="1">Acne</cx:pt>
          <cx:pt idx="2">Pityriasis alba</cx:pt>
          <cx:pt idx="3">Pruritus NOS</cx:pt>
          <cx:pt idx="4">Insect bite</cx:pt>
          <cx:pt idx="5">Prurigo nodularis</cx:pt>
          <cx:pt idx="6">Discoid lupus</cx:pt>
          <cx:pt idx="7">Neoplasm</cx:pt>
          <cx:pt idx="8">PIH</cx:pt>
          <cx:pt idx="9">Solar lentigo</cx:pt>
          <cx:pt idx="10">Verruca vulgaris</cx:pt>
          <cx:pt idx="11">Angular cheilitis</cx:pt>
          <cx:pt idx="12">Hyperhidrosis</cx:pt>
          <cx:pt idx="13">Hyperkeratosis</cx:pt>
          <cx:pt idx="14">Lichen simplex chronicus</cx:pt>
          <cx:pt idx="15">Nummular dermatitis</cx:pt>
          <cx:pt idx="16">Perioral dermatitis</cx:pt>
          <cx:pt idx="17">Xerosis</cx:pt>
        </cx:lvl>
      </cx:strDim>
      <cx:numDim type="size">
        <cx:f>'[Patient care sheets - Nepal.xlsx]Skin B'!$AC$6:$AC$23</cx:f>
        <cx:lvl ptCount="18" formatCode="0%">
          <cx:pt idx="0">0.21212121212121213</cx:pt>
          <cx:pt idx="1">0.12121212121212122</cx:pt>
          <cx:pt idx="2">0.090909090909090912</cx:pt>
          <cx:pt idx="3">0.090909090909090912</cx:pt>
          <cx:pt idx="4">0.060606060606060608</cx:pt>
          <cx:pt idx="5">0.060606060606060608</cx:pt>
          <cx:pt idx="6">0.030303030303030304</cx:pt>
          <cx:pt idx="7">0.030303030303030304</cx:pt>
          <cx:pt idx="8">0.030303030303030304</cx:pt>
          <cx:pt idx="9">0.030303030303030304</cx:pt>
          <cx:pt idx="10">0.030303030303030304</cx:pt>
          <cx:pt idx="11">0.030303030303030304</cx:pt>
          <cx:pt idx="12">0.030303030303030304</cx:pt>
          <cx:pt idx="13">0.030303030303030304</cx:pt>
          <cx:pt idx="14">0.030303030303030304</cx:pt>
          <cx:pt idx="15">0.030303030303030304</cx:pt>
          <cx:pt idx="16">0.030303030303030304</cx:pt>
          <cx:pt idx="17">0.030303030303030304</cx:pt>
        </cx:lvl>
      </cx:numDim>
    </cx:data>
  </cx:chartData>
  <cx:chart>
    <cx:title pos="t" align="ctr" overlay="0">
      <cx:tx>
        <cx:rich>
          <a:bodyPr rot="0" spcFirstLastPara="1" vertOverflow="ellipsis" vert="horz" wrap="square" lIns="38100" tIns="19050" rIns="38100" bIns="19050" anchor="ctr" anchorCtr="1" compatLnSpc="0"/>
          <a:lstStyle/>
          <a:p>
            <a:pPr algn="ctr" rtl="0">
              <a:defRPr sz="1400" b="0" i="0" u="none" strike="noStrike" kern="1200" spc="0" baseline="0">
                <a:solidFill>
                  <a:schemeClr val="tx1"/>
                </a:solidFill>
                <a:latin typeface="+mn-lt"/>
                <a:ea typeface="+mn-ea"/>
                <a:cs typeface="+mn-cs"/>
              </a:defRPr>
            </a:pPr>
            <a:r>
              <a:rPr sz="1600" b="1" dirty="0">
                <a:solidFill>
                  <a:schemeClr val="tx1"/>
                </a:solidFill>
                <a:latin typeface="+mj-lt"/>
              </a:rPr>
              <a:t>Figure 3. Percentage of</a:t>
            </a:r>
            <a:r>
              <a:rPr lang="en-US" sz="1600" b="1" dirty="0">
                <a:solidFill>
                  <a:schemeClr val="tx1"/>
                </a:solidFill>
                <a:latin typeface="+mj-lt"/>
              </a:rPr>
              <a:t> </a:t>
            </a:r>
            <a:r>
              <a:rPr sz="1600" b="1" dirty="0">
                <a:solidFill>
                  <a:schemeClr val="tx1"/>
                </a:solidFill>
                <a:latin typeface="+mj-lt"/>
              </a:rPr>
              <a:t>Skin Diseases</a:t>
            </a:r>
          </a:p>
        </cx:rich>
      </cx:tx>
    </cx:title>
    <cx:plotArea>
      <cx:plotAreaRegion>
        <cx:series layoutId="treemap" uniqueId="{D3C8FFFA-C2E5-43A4-BD61-BB84BE208AC7}">
          <cx:tx>
            <cx:txData>
              <cx:f>'[Patient care sheets - Nepal.xlsx]Skin B'!$AC$5</cx:f>
              <cx:v>% of Skin Diseases</cx:v>
            </cx:txData>
          </cx:tx>
          <cx:dataLabels pos="inEnd">
            <cx:spPr>
              <a:noFill/>
              <a:ln>
                <a:noFill/>
              </a:ln>
              <a:effectLst/>
            </cx:spPr>
            <cx:txPr>
              <a:bodyPr spcFirstLastPara="1" vertOverflow="ellipsis" horzOverflow="overflow" wrap="square" lIns="0" tIns="0" rIns="0" bIns="0" anchor="ctr" anchorCtr="1"/>
              <a:lstStyle/>
              <a:p>
                <a:pPr algn="ctr" rtl="0">
                  <a:defRPr sz="1000">
                    <a:effectLst>
                      <a:glow rad="127000">
                        <a:schemeClr val="tx1"/>
                      </a:glow>
                    </a:effectLst>
                  </a:defRPr>
                </a:pPr>
                <a:endParaRPr lang="en-US" sz="1000" b="0" i="0" u="none" strike="noStrike" baseline="0">
                  <a:solidFill>
                    <a:sysClr val="window" lastClr="FFFFFF"/>
                  </a:solidFill>
                  <a:effectLst>
                    <a:glow rad="127000">
                      <a:schemeClr val="tx1"/>
                    </a:glow>
                  </a:effectLst>
                  <a:latin typeface="Calibri" panose="020F0502020204030204"/>
                </a:endParaRPr>
              </a:p>
            </cx:txPr>
            <cx:visibility seriesName="0" categoryName="1" value="1"/>
            <cx:separator>, </cx:separator>
          </cx:dataLabels>
          <cx:dataId val="0"/>
          <cx:layoutPr>
            <cx:parentLabelLayout val="overlapping"/>
          </cx:layoutPr>
        </cx:series>
      </cx:plotAreaRegion>
    </cx:plotArea>
  </cx:chart>
  <cx:spPr>
    <a:solidFill>
      <a:schemeClr val="bg1"/>
    </a:solidFill>
    <a:ln>
      <a:solidFill>
        <a:schemeClr val="tx1"/>
      </a:solidFill>
    </a:ln>
  </cx:spPr>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withinLinearReversed" id="24">
  <a:schemeClr val="accent4"/>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2/20/2018</a:t>
            </a:fld>
            <a:endParaRPr lang="en-US" dirty="0"/>
          </a:p>
        </p:txBody>
      </p:sp>
      <p:sp>
        <p:nvSpPr>
          <p:cNvPr id="4" name="Slide Image Placeholder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46657063"/>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76461" y="3341566"/>
            <a:ext cx="6274921"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baseline="0">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a:t>Type in or paste your text here</a:t>
            </a:r>
          </a:p>
        </p:txBody>
      </p:sp>
      <p:sp>
        <p:nvSpPr>
          <p:cNvPr id="6" name="Text Placeholder 5"/>
          <p:cNvSpPr>
            <a:spLocks noGrp="1"/>
          </p:cNvSpPr>
          <p:nvPr>
            <p:ph type="body" sz="quarter" idx="11" hasCustomPrompt="1"/>
          </p:nvPr>
        </p:nvSpPr>
        <p:spPr>
          <a:xfrm>
            <a:off x="576461" y="2948667"/>
            <a:ext cx="6280547" cy="382517"/>
          </a:xfrm>
          <a:prstGeom prst="rect">
            <a:avLst/>
          </a:prstGeom>
          <a:solidFill>
            <a:srgbClr val="002855"/>
          </a:solidFill>
        </p:spPr>
        <p:txBody>
          <a:bodyPr lIns="52249" tIns="52249" rIns="52249" bIns="52249" anchor="ctr" anchorCtr="0">
            <a:spAutoFit/>
          </a:bodyPr>
          <a:lstStyle>
            <a:lvl1pPr algn="ctr">
              <a:buNone/>
              <a:defRPr sz="1800" b="1" u="none" baseline="0">
                <a:solidFill>
                  <a:schemeClr val="bg1"/>
                </a:solidFill>
              </a:defRPr>
            </a:lvl1pPr>
          </a:lstStyle>
          <a:p>
            <a:pPr lvl="0"/>
            <a:r>
              <a:rPr lang="en-US" dirty="0"/>
              <a:t>(click to edit) INTRODUCTION or ABSTRACT</a:t>
            </a:r>
          </a:p>
        </p:txBody>
      </p:sp>
      <p:sp>
        <p:nvSpPr>
          <p:cNvPr id="18"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a:t>LOO</a:t>
            </a:r>
          </a:p>
        </p:txBody>
      </p:sp>
      <p:sp>
        <p:nvSpPr>
          <p:cNvPr id="20" name="Text Placeholder 5"/>
          <p:cNvSpPr>
            <a:spLocks noGrp="1"/>
          </p:cNvSpPr>
          <p:nvPr>
            <p:ph type="body" sz="quarter" idx="20" hasCustomPrompt="1"/>
          </p:nvPr>
        </p:nvSpPr>
        <p:spPr>
          <a:xfrm>
            <a:off x="576461" y="7674416"/>
            <a:ext cx="6281539"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mn-lt"/>
              </a:defRPr>
            </a:lvl1pPr>
          </a:lstStyle>
          <a:p>
            <a:pPr lvl="0"/>
            <a:r>
              <a:rPr lang="en-US" dirty="0"/>
              <a:t>(click to edit)  OBJECTIVES</a:t>
            </a:r>
          </a:p>
        </p:txBody>
      </p:sp>
      <p:sp>
        <p:nvSpPr>
          <p:cNvPr id="21" name="Text Placeholder 3"/>
          <p:cNvSpPr>
            <a:spLocks noGrp="1"/>
          </p:cNvSpPr>
          <p:nvPr>
            <p:ph type="body" sz="quarter" idx="21" hasCustomPrompt="1"/>
          </p:nvPr>
        </p:nvSpPr>
        <p:spPr>
          <a:xfrm>
            <a:off x="7241978" y="3341566"/>
            <a:ext cx="6280546"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Tx/>
              <a:buNone/>
              <a:tabLst/>
              <a:defRPr sz="1400" baseline="0">
                <a:latin typeface="+mn-lt"/>
              </a:defRPr>
            </a:lvl1pPr>
            <a:lvl2pPr marL="1304925" indent="0">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241977" y="2948667"/>
            <a:ext cx="6280547" cy="382517"/>
          </a:xfrm>
          <a:prstGeom prst="rect">
            <a:avLst/>
          </a:prstGeom>
          <a:solidFill>
            <a:srgbClr val="002855"/>
          </a:solidFill>
        </p:spPr>
        <p:txBody>
          <a:bodyPr lIns="52249" tIns="52249" rIns="52249" bIns="52249" anchor="ctr" anchorCtr="0">
            <a:spAutoFit/>
          </a:bodyPr>
          <a:lstStyle>
            <a:lvl1pPr algn="ctr">
              <a:buNone/>
              <a:defRPr sz="1800" b="1" u="none" baseline="0">
                <a:solidFill>
                  <a:schemeClr val="bg1"/>
                </a:solidFill>
                <a:latin typeface="+mn-lt"/>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906500" y="3341566"/>
            <a:ext cx="6286500"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baseline="0">
                <a:latin typeface="+mn-lt"/>
              </a:defRPr>
            </a:lvl1pPr>
            <a:lvl2pPr marL="563293" marR="0" indent="-342900" algn="l" defTabSz="2507943" rtl="0" eaLnBrk="1" fontAlgn="auto" latinLnBrk="0" hangingPunct="1">
              <a:lnSpc>
                <a:spcPct val="100000"/>
              </a:lnSpc>
              <a:spcBef>
                <a:spcPct val="20000"/>
              </a:spcBef>
              <a:spcAft>
                <a:spcPts val="0"/>
              </a:spcAft>
              <a:buClrTx/>
              <a:buSzTx/>
              <a:buFont typeface="+mj-lt"/>
              <a:buAutoNum type="romanUcPeriod"/>
              <a:tabLst/>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a:t>Type in or paste your text here</a:t>
            </a:r>
          </a:p>
        </p:txBody>
      </p:sp>
      <p:sp>
        <p:nvSpPr>
          <p:cNvPr id="24" name="Text Placeholder 5"/>
          <p:cNvSpPr>
            <a:spLocks noGrp="1"/>
          </p:cNvSpPr>
          <p:nvPr>
            <p:ph type="body" sz="quarter" idx="24" hasCustomPrompt="1"/>
          </p:nvPr>
        </p:nvSpPr>
        <p:spPr>
          <a:xfrm>
            <a:off x="13906500" y="2948667"/>
            <a:ext cx="6286500" cy="382517"/>
          </a:xfrm>
          <a:prstGeom prst="rect">
            <a:avLst/>
          </a:prstGeom>
          <a:solidFill>
            <a:srgbClr val="002855"/>
          </a:solidFill>
        </p:spPr>
        <p:txBody>
          <a:bodyPr lIns="52249" tIns="52249" rIns="52249" bIns="52249" anchor="ctr" anchorCtr="0">
            <a:spAutoFit/>
          </a:bodyPr>
          <a:lstStyle>
            <a:lvl1pPr algn="ctr">
              <a:buNone/>
              <a:defRPr sz="1800" b="1" u="none" baseline="0">
                <a:solidFill>
                  <a:schemeClr val="bg1"/>
                </a:solidFill>
                <a:latin typeface="+mn-lt"/>
              </a:defRPr>
            </a:lvl1pPr>
          </a:lstStyle>
          <a:p>
            <a:pPr lvl="0"/>
            <a:r>
              <a:rPr lang="en-US" dirty="0"/>
              <a:t>(click to edit)  RESULTS</a:t>
            </a:r>
          </a:p>
        </p:txBody>
      </p:sp>
      <p:sp>
        <p:nvSpPr>
          <p:cNvPr id="25" name="Text Placeholder 5"/>
          <p:cNvSpPr>
            <a:spLocks noGrp="1"/>
          </p:cNvSpPr>
          <p:nvPr>
            <p:ph type="body" sz="quarter" idx="25" hasCustomPrompt="1"/>
          </p:nvPr>
        </p:nvSpPr>
        <p:spPr>
          <a:xfrm>
            <a:off x="20575984" y="2948667"/>
            <a:ext cx="6279386"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mn-lt"/>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572839" y="7709372"/>
            <a:ext cx="6279386"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baseline="0">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a:t>Type in or paste your text here</a:t>
            </a:r>
          </a:p>
        </p:txBody>
      </p:sp>
      <p:sp>
        <p:nvSpPr>
          <p:cNvPr id="27" name="Text Placeholder 5"/>
          <p:cNvSpPr>
            <a:spLocks noGrp="1"/>
          </p:cNvSpPr>
          <p:nvPr>
            <p:ph type="body" sz="quarter" idx="27" hasCustomPrompt="1"/>
          </p:nvPr>
        </p:nvSpPr>
        <p:spPr>
          <a:xfrm>
            <a:off x="20572839" y="7322011"/>
            <a:ext cx="6287661"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mn-lt"/>
              </a:defRPr>
            </a:lvl1pPr>
          </a:lstStyle>
          <a:p>
            <a:pPr lvl="0"/>
            <a:r>
              <a:rPr lang="en-US" dirty="0"/>
              <a:t>(click to edit)  REFERENCES</a:t>
            </a:r>
          </a:p>
        </p:txBody>
      </p:sp>
      <p:sp>
        <p:nvSpPr>
          <p:cNvPr id="29" name="Text Placeholder 5"/>
          <p:cNvSpPr>
            <a:spLocks noGrp="1"/>
          </p:cNvSpPr>
          <p:nvPr>
            <p:ph type="body" sz="quarter" idx="29" hasCustomPrompt="1"/>
          </p:nvPr>
        </p:nvSpPr>
        <p:spPr>
          <a:xfrm>
            <a:off x="20575984" y="12921433"/>
            <a:ext cx="6279386"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mn-lt"/>
              </a:defRPr>
            </a:lvl1pPr>
          </a:lstStyle>
          <a:p>
            <a:pPr lvl="0"/>
            <a:r>
              <a:rPr lang="en-US" dirty="0"/>
              <a:t>(click to edit)  ACKNOWLEDGEMENTS  or  CONTACT</a:t>
            </a:r>
          </a:p>
        </p:txBody>
      </p:sp>
      <p:sp>
        <p:nvSpPr>
          <p:cNvPr id="60" name="Text Placeholder 3"/>
          <p:cNvSpPr>
            <a:spLocks noGrp="1"/>
          </p:cNvSpPr>
          <p:nvPr>
            <p:ph type="body" sz="quarter" idx="96" hasCustomPrompt="1"/>
          </p:nvPr>
        </p:nvSpPr>
        <p:spPr>
          <a:xfrm>
            <a:off x="576460" y="8094153"/>
            <a:ext cx="6274921"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baseline="0">
                <a:latin typeface="+mn-lt"/>
              </a:defRPr>
            </a:lvl1pPr>
            <a:lvl2pPr marL="1373188" indent="0">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a:t>Type in or paste your text here</a:t>
            </a:r>
          </a:p>
        </p:txBody>
      </p:sp>
      <p:sp>
        <p:nvSpPr>
          <p:cNvPr id="103" name="Text Placeholder 3"/>
          <p:cNvSpPr>
            <a:spLocks noGrp="1"/>
          </p:cNvSpPr>
          <p:nvPr>
            <p:ph type="body" sz="quarter" idx="107"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1" name="Text Placeholder 3"/>
          <p:cNvSpPr>
            <a:spLocks noGrp="1"/>
          </p:cNvSpPr>
          <p:nvPr>
            <p:ph type="body" sz="quarter" idx="116"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2" name="Text Placeholder 3"/>
          <p:cNvSpPr>
            <a:spLocks noGrp="1"/>
          </p:cNvSpPr>
          <p:nvPr>
            <p:ph type="body" sz="quarter" idx="117"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3" name="Text Placeholder 3"/>
          <p:cNvSpPr>
            <a:spLocks noGrp="1"/>
          </p:cNvSpPr>
          <p:nvPr>
            <p:ph type="body" sz="quarter" idx="118"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4" name="Text Placeholder 3"/>
          <p:cNvSpPr>
            <a:spLocks noGrp="1"/>
          </p:cNvSpPr>
          <p:nvPr>
            <p:ph type="body" sz="quarter" idx="119"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5" name="Text Placeholder 3"/>
          <p:cNvSpPr>
            <a:spLocks noGrp="1"/>
          </p:cNvSpPr>
          <p:nvPr>
            <p:ph type="body" sz="quarter" idx="120"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6" name="Text Placeholder 3"/>
          <p:cNvSpPr>
            <a:spLocks noGrp="1"/>
          </p:cNvSpPr>
          <p:nvPr>
            <p:ph type="body" sz="quarter" idx="121"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7" name="Text Placeholder 3"/>
          <p:cNvSpPr>
            <a:spLocks noGrp="1"/>
          </p:cNvSpPr>
          <p:nvPr>
            <p:ph type="body" sz="quarter" idx="122"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8" name="Text Placeholder 3"/>
          <p:cNvSpPr>
            <a:spLocks noGrp="1"/>
          </p:cNvSpPr>
          <p:nvPr>
            <p:ph type="body" sz="quarter" idx="123"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9" name="Text Placeholder 3"/>
          <p:cNvSpPr>
            <a:spLocks noGrp="1"/>
          </p:cNvSpPr>
          <p:nvPr>
            <p:ph type="body" sz="quarter" idx="124"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61" name="Text Placeholder 3"/>
          <p:cNvSpPr>
            <a:spLocks noGrp="1"/>
          </p:cNvSpPr>
          <p:nvPr>
            <p:ph type="body" sz="quarter" idx="125"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3"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4"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5"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6"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7"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9"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2"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5"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8"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2"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62" name="Text Placeholder 5"/>
          <p:cNvSpPr>
            <a:spLocks noGrp="1"/>
          </p:cNvSpPr>
          <p:nvPr>
            <p:ph type="body" sz="quarter" idx="136"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a:t>SECTION HEADER PLACEHOLDER</a:t>
            </a:r>
          </a:p>
        </p:txBody>
      </p:sp>
      <p:sp>
        <p:nvSpPr>
          <p:cNvPr id="63" name="Text Placeholder 5"/>
          <p:cNvSpPr>
            <a:spLocks noGrp="1"/>
          </p:cNvSpPr>
          <p:nvPr>
            <p:ph type="body" sz="quarter" idx="137"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a:t>SECTION HEADER PLACEHOLDER</a:t>
            </a:r>
          </a:p>
        </p:txBody>
      </p:sp>
      <p:sp>
        <p:nvSpPr>
          <p:cNvPr id="64" name="Text Placeholder 5"/>
          <p:cNvSpPr>
            <a:spLocks noGrp="1"/>
          </p:cNvSpPr>
          <p:nvPr>
            <p:ph type="body" sz="quarter" idx="138"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a:t>SECTION HEADER PLACEHOLDER</a:t>
            </a:r>
          </a:p>
        </p:txBody>
      </p:sp>
      <p:sp>
        <p:nvSpPr>
          <p:cNvPr id="65" name="Text Placeholder 5"/>
          <p:cNvSpPr>
            <a:spLocks noGrp="1"/>
          </p:cNvSpPr>
          <p:nvPr>
            <p:ph type="body" sz="quarter" idx="139"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a:t>SECTION HEADER PLACEHOLDER</a:t>
            </a:r>
          </a:p>
        </p:txBody>
      </p:sp>
      <p:sp>
        <p:nvSpPr>
          <p:cNvPr id="66" name="Text Placeholder 5"/>
          <p:cNvSpPr>
            <a:spLocks noGrp="1"/>
          </p:cNvSpPr>
          <p:nvPr>
            <p:ph type="body" sz="quarter" idx="140"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a:t>SECTION HEADER PLACEHOLDER</a:t>
            </a:r>
          </a:p>
        </p:txBody>
      </p:sp>
      <p:sp>
        <p:nvSpPr>
          <p:cNvPr id="67" name="Text Placeholder 5"/>
          <p:cNvSpPr>
            <a:spLocks noGrp="1"/>
          </p:cNvSpPr>
          <p:nvPr>
            <p:ph type="body" sz="quarter" idx="141"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a:t>SECTION HEADER PLACEHOLDER</a:t>
            </a:r>
          </a:p>
        </p:txBody>
      </p:sp>
      <p:sp>
        <p:nvSpPr>
          <p:cNvPr id="68" name="Text Placeholder 5"/>
          <p:cNvSpPr>
            <a:spLocks noGrp="1"/>
          </p:cNvSpPr>
          <p:nvPr>
            <p:ph type="body" sz="quarter" idx="142"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a:t>SECTION HEADER PLACEHOLDER</a:t>
            </a:r>
          </a:p>
        </p:txBody>
      </p:sp>
      <p:sp>
        <p:nvSpPr>
          <p:cNvPr id="69" name="Text Placeholder 5"/>
          <p:cNvSpPr>
            <a:spLocks noGrp="1"/>
          </p:cNvSpPr>
          <p:nvPr>
            <p:ph type="body" sz="quarter" idx="143"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a:t>SECTION HEADER PLACEHOLDER</a:t>
            </a:r>
          </a:p>
        </p:txBody>
      </p:sp>
      <p:sp>
        <p:nvSpPr>
          <p:cNvPr id="70" name="Text Placeholder 5"/>
          <p:cNvSpPr>
            <a:spLocks noGrp="1"/>
          </p:cNvSpPr>
          <p:nvPr>
            <p:ph type="body" sz="quarter" idx="144"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a:t>SECTION HEADER PLACEHOLDER</a:t>
            </a:r>
          </a:p>
        </p:txBody>
      </p:sp>
      <p:sp>
        <p:nvSpPr>
          <p:cNvPr id="71" name="Text Placeholder 5"/>
          <p:cNvSpPr>
            <a:spLocks noGrp="1"/>
          </p:cNvSpPr>
          <p:nvPr>
            <p:ph type="body" sz="quarter" idx="145"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a:t>SECTION HEADER PLACEHOLDER</a:t>
            </a:r>
          </a:p>
        </p:txBody>
      </p:sp>
      <p:sp>
        <p:nvSpPr>
          <p:cNvPr id="72" name="Text Placeholder 5"/>
          <p:cNvSpPr>
            <a:spLocks noGrp="1"/>
          </p:cNvSpPr>
          <p:nvPr>
            <p:ph type="body" sz="quarter" idx="146"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a:t>SECTION HEADER PLACEHOLDER</a:t>
            </a:r>
          </a:p>
        </p:txBody>
      </p:sp>
      <p:sp>
        <p:nvSpPr>
          <p:cNvPr id="73" name="Text Placeholder 5"/>
          <p:cNvSpPr>
            <a:spLocks noGrp="1"/>
          </p:cNvSpPr>
          <p:nvPr>
            <p:ph type="body" sz="quarter" idx="147"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a:t>SECTION HEADER PLACEHOLDER</a:t>
            </a:r>
          </a:p>
        </p:txBody>
      </p:sp>
      <p:sp>
        <p:nvSpPr>
          <p:cNvPr id="74" name="Text Placeholder 5"/>
          <p:cNvSpPr>
            <a:spLocks noGrp="1"/>
          </p:cNvSpPr>
          <p:nvPr>
            <p:ph type="body" sz="quarter" idx="148"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a:t>SECTION HEADER PLACEHOLDER</a:t>
            </a:r>
          </a:p>
        </p:txBody>
      </p:sp>
      <p:sp>
        <p:nvSpPr>
          <p:cNvPr id="75" name="Text Placeholder 5"/>
          <p:cNvSpPr>
            <a:spLocks noGrp="1"/>
          </p:cNvSpPr>
          <p:nvPr>
            <p:ph type="body" sz="quarter" idx="149"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bg1"/>
                </a:solidFill>
              </a:defRPr>
            </a:lvl1pPr>
          </a:lstStyle>
          <a:p>
            <a:pPr lvl="0"/>
            <a:r>
              <a:rPr lang="en-US" dirty="0"/>
              <a:t>SECTION HEADER PLACEHOLDER</a:t>
            </a:r>
          </a:p>
        </p:txBody>
      </p:sp>
      <p:sp>
        <p:nvSpPr>
          <p:cNvPr id="76"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algn="ctr">
              <a:buFontTx/>
              <a:buNone/>
              <a:defRPr sz="3600">
                <a:solidFill>
                  <a:srgbClr val="002855"/>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7"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algn="ctr">
              <a:buFontTx/>
              <a:buNone/>
              <a:defRPr sz="2800">
                <a:solidFill>
                  <a:srgbClr val="002855"/>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rgbClr val="002855"/>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79" name="Text Placeholder 3"/>
          <p:cNvSpPr>
            <a:spLocks noGrp="1"/>
          </p:cNvSpPr>
          <p:nvPr>
            <p:ph type="body" sz="quarter" idx="186" hasCustomPrompt="1"/>
          </p:nvPr>
        </p:nvSpPr>
        <p:spPr>
          <a:xfrm>
            <a:off x="20572840" y="3341566"/>
            <a:ext cx="6282530"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a:t>Type in or paste your text here</a:t>
            </a:r>
          </a:p>
        </p:txBody>
      </p:sp>
      <p:sp>
        <p:nvSpPr>
          <p:cNvPr id="80" name="Text Placeholder 3"/>
          <p:cNvSpPr>
            <a:spLocks noGrp="1"/>
          </p:cNvSpPr>
          <p:nvPr>
            <p:ph type="body" sz="quarter" idx="187" hasCustomPrompt="1"/>
          </p:nvPr>
        </p:nvSpPr>
        <p:spPr>
          <a:xfrm>
            <a:off x="20572839" y="13303950"/>
            <a:ext cx="6279386"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baseline="0">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a:t>Type in or paste your text here</a:t>
            </a:r>
          </a:p>
        </p:txBody>
      </p:sp>
      <p:sp>
        <p:nvSpPr>
          <p:cNvPr id="81" name="Text Box 14"/>
          <p:cNvSpPr txBox="1">
            <a:spLocks noChangeArrowheads="1"/>
          </p:cNvSpPr>
          <p:nvPr userDrawn="1"/>
        </p:nvSpPr>
        <p:spPr bwMode="auto">
          <a:xfrm>
            <a:off x="918370" y="1615694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50000"/>
                  </a:schemeClr>
                </a:solidFill>
                <a:latin typeface="Arial" charset="0"/>
              </a:rPr>
              <a:t>RESEARCH POSTER PRESENTATION DESIGN © 2012</a:t>
            </a:r>
          </a:p>
          <a:p>
            <a:pPr eaLnBrk="0" hangingPunct="0">
              <a:lnSpc>
                <a:spcPct val="65000"/>
              </a:lnSpc>
              <a:spcBef>
                <a:spcPct val="50000"/>
              </a:spcBef>
              <a:defRPr/>
            </a:pPr>
            <a:r>
              <a:rPr lang="en-US" sz="600" b="1" dirty="0">
                <a:solidFill>
                  <a:schemeClr val="bg1">
                    <a:lumMod val="50000"/>
                  </a:schemeClr>
                </a:solidFill>
                <a:latin typeface="Arial" charset="0"/>
              </a:rPr>
              <a:t>www.PosterPresentations.com</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354109"/>
            <a:ext cx="849454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1" y="2946900"/>
            <a:ext cx="8483204"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576461" y="9035724"/>
            <a:ext cx="849554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588799" y="8644569"/>
            <a:ext cx="8483203"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a:t>(click to add)  OBJECTIVES</a:t>
            </a:r>
          </a:p>
        </p:txBody>
      </p:sp>
      <p:sp>
        <p:nvSpPr>
          <p:cNvPr id="21" name="Text Placeholder 3"/>
          <p:cNvSpPr>
            <a:spLocks noGrp="1"/>
          </p:cNvSpPr>
          <p:nvPr>
            <p:ph type="body" sz="quarter" idx="21" hasCustomPrompt="1"/>
          </p:nvPr>
        </p:nvSpPr>
        <p:spPr>
          <a:xfrm>
            <a:off x="9471422" y="10733346"/>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9471422" y="10309786"/>
            <a:ext cx="8482209"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9476384" y="3378398"/>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9471422" y="2946900"/>
            <a:ext cx="8487172"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a:t>(click to add)  RESULTS</a:t>
            </a:r>
          </a:p>
        </p:txBody>
      </p:sp>
      <p:sp>
        <p:nvSpPr>
          <p:cNvPr id="25" name="Text Placeholder 5"/>
          <p:cNvSpPr>
            <a:spLocks noGrp="1"/>
          </p:cNvSpPr>
          <p:nvPr>
            <p:ph type="body" sz="quarter" idx="25" hasCustomPrompt="1"/>
          </p:nvPr>
        </p:nvSpPr>
        <p:spPr>
          <a:xfrm>
            <a:off x="18372337" y="2946900"/>
            <a:ext cx="8485018"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a:t>(click to add)  CONCLUSIONS</a:t>
            </a:r>
          </a:p>
        </p:txBody>
      </p:sp>
      <p:sp>
        <p:nvSpPr>
          <p:cNvPr id="26" name="Text Placeholder 3"/>
          <p:cNvSpPr>
            <a:spLocks noGrp="1"/>
          </p:cNvSpPr>
          <p:nvPr>
            <p:ph type="body" sz="quarter" idx="26" hasCustomPrompt="1"/>
          </p:nvPr>
        </p:nvSpPr>
        <p:spPr>
          <a:xfrm>
            <a:off x="18372337" y="3354109"/>
            <a:ext cx="848501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372337" y="8628515"/>
            <a:ext cx="8485018"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a:t>(click to add)  REFERENCES</a:t>
            </a:r>
          </a:p>
        </p:txBody>
      </p:sp>
      <p:sp>
        <p:nvSpPr>
          <p:cNvPr id="28" name="Text Placeholder 3"/>
          <p:cNvSpPr>
            <a:spLocks noGrp="1"/>
          </p:cNvSpPr>
          <p:nvPr>
            <p:ph type="body" sz="quarter" idx="28" hasCustomPrompt="1"/>
          </p:nvPr>
        </p:nvSpPr>
        <p:spPr>
          <a:xfrm>
            <a:off x="18369192" y="9056044"/>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372337" y="12862783"/>
            <a:ext cx="8485018"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18372337" y="13290312"/>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0" name="Picture Placeholder 13"/>
          <p:cNvSpPr>
            <a:spLocks noGrp="1"/>
          </p:cNvSpPr>
          <p:nvPr>
            <p:ph type="pic" sz="quarter" idx="15" hasCustomPrompt="1"/>
          </p:nvPr>
        </p:nvSpPr>
        <p:spPr>
          <a:xfrm>
            <a:off x="57150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a:t>LOGO</a:t>
            </a:r>
          </a:p>
        </p:txBody>
      </p:sp>
      <p:sp>
        <p:nvSpPr>
          <p:cNvPr id="61"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a:t>LOGO</a:t>
            </a:r>
          </a:p>
        </p:txBody>
      </p:sp>
      <p:sp>
        <p:nvSpPr>
          <p:cNvPr id="72" name="Text Placeholder 76"/>
          <p:cNvSpPr>
            <a:spLocks noGrp="1"/>
          </p:cNvSpPr>
          <p:nvPr>
            <p:ph type="body" sz="quarter" idx="150" hasCustomPrompt="1"/>
          </p:nvPr>
        </p:nvSpPr>
        <p:spPr>
          <a:xfrm>
            <a:off x="3662362" y="1078170"/>
            <a:ext cx="20107276" cy="598230"/>
          </a:xfrm>
          <a:prstGeom prst="rect">
            <a:avLst/>
          </a:prstGeom>
        </p:spPr>
        <p:txBody>
          <a:bodyPr>
            <a:noAutofit/>
          </a:bodyPr>
          <a:lstStyle>
            <a:lvl1pPr algn="ctr">
              <a:buFontTx/>
              <a:buNone/>
              <a:defRPr sz="3600">
                <a:solidFill>
                  <a:srgbClr val="002855"/>
                </a:solidFill>
                <a:latin typeface="Arial" pitchFamily="34" charset="0"/>
                <a:cs typeface="Arial"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5" name="Text Placeholder 76"/>
          <p:cNvSpPr>
            <a:spLocks noGrp="1"/>
          </p:cNvSpPr>
          <p:nvPr>
            <p:ph type="body" sz="quarter" idx="184" hasCustomPrompt="1"/>
          </p:nvPr>
        </p:nvSpPr>
        <p:spPr>
          <a:xfrm>
            <a:off x="3662362" y="1676399"/>
            <a:ext cx="20107276" cy="634555"/>
          </a:xfrm>
          <a:prstGeom prst="rect">
            <a:avLst/>
          </a:prstGeom>
        </p:spPr>
        <p:txBody>
          <a:bodyPr>
            <a:noAutofit/>
          </a:bodyPr>
          <a:lstStyle>
            <a:lvl1pPr algn="ctr">
              <a:buFontTx/>
              <a:buNone/>
              <a:defRPr sz="2800">
                <a:solidFill>
                  <a:srgbClr val="002855"/>
                </a:solidFill>
                <a:latin typeface="Arial" pitchFamily="34" charset="0"/>
                <a:cs typeface="Arial"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7"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rgbClr val="002855"/>
                </a:solidFill>
                <a:latin typeface="Arial" pitchFamily="34" charset="0"/>
                <a:cs typeface="Arial"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63" name="Text Placeholder 5"/>
          <p:cNvSpPr>
            <a:spLocks noGrp="1"/>
          </p:cNvSpPr>
          <p:nvPr>
            <p:ph type="body" sz="quarter" idx="95"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66" name="Text Placeholder 3"/>
          <p:cNvSpPr>
            <a:spLocks noGrp="1"/>
          </p:cNvSpPr>
          <p:nvPr>
            <p:ph type="body" sz="quarter" idx="107"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69" name="Text Placeholder 3"/>
          <p:cNvSpPr>
            <a:spLocks noGrp="1"/>
          </p:cNvSpPr>
          <p:nvPr>
            <p:ph type="body" sz="quarter" idx="116"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78" name="Text Placeholder 3"/>
          <p:cNvSpPr>
            <a:spLocks noGrp="1"/>
          </p:cNvSpPr>
          <p:nvPr>
            <p:ph type="body" sz="quarter" idx="117"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79" name="Text Placeholder 3"/>
          <p:cNvSpPr>
            <a:spLocks noGrp="1"/>
          </p:cNvSpPr>
          <p:nvPr>
            <p:ph type="body" sz="quarter" idx="118"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0" name="Text Placeholder 3"/>
          <p:cNvSpPr>
            <a:spLocks noGrp="1"/>
          </p:cNvSpPr>
          <p:nvPr>
            <p:ph type="body" sz="quarter" idx="119"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1" name="Text Placeholder 3"/>
          <p:cNvSpPr>
            <a:spLocks noGrp="1"/>
          </p:cNvSpPr>
          <p:nvPr>
            <p:ph type="body" sz="quarter" idx="120"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2" name="Text Placeholder 3"/>
          <p:cNvSpPr>
            <a:spLocks noGrp="1"/>
          </p:cNvSpPr>
          <p:nvPr>
            <p:ph type="body" sz="quarter" idx="121"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3" name="Text Placeholder 3"/>
          <p:cNvSpPr>
            <a:spLocks noGrp="1"/>
          </p:cNvSpPr>
          <p:nvPr>
            <p:ph type="body" sz="quarter" idx="122"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4" name="Text Placeholder 3"/>
          <p:cNvSpPr>
            <a:spLocks noGrp="1"/>
          </p:cNvSpPr>
          <p:nvPr>
            <p:ph type="body" sz="quarter" idx="123"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5" name="Text Placeholder 3"/>
          <p:cNvSpPr>
            <a:spLocks noGrp="1"/>
          </p:cNvSpPr>
          <p:nvPr>
            <p:ph type="body" sz="quarter" idx="124"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6" name="Text Placeholder 3"/>
          <p:cNvSpPr>
            <a:spLocks noGrp="1"/>
          </p:cNvSpPr>
          <p:nvPr>
            <p:ph type="body" sz="quarter" idx="125"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7"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8"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9"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0"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1"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2"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3"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4"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5"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6"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7" name="Picture Placeholder 13"/>
          <p:cNvSpPr>
            <a:spLocks noGrp="1"/>
          </p:cNvSpPr>
          <p:nvPr>
            <p:ph type="pic" sz="quarter" idx="13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8" name="Text Placeholder 5"/>
          <p:cNvSpPr>
            <a:spLocks noGrp="1"/>
          </p:cNvSpPr>
          <p:nvPr>
            <p:ph type="body" sz="quarter" idx="136"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99" name="Text Placeholder 5"/>
          <p:cNvSpPr>
            <a:spLocks noGrp="1"/>
          </p:cNvSpPr>
          <p:nvPr>
            <p:ph type="body" sz="quarter" idx="137"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00" name="Text Placeholder 5"/>
          <p:cNvSpPr>
            <a:spLocks noGrp="1"/>
          </p:cNvSpPr>
          <p:nvPr>
            <p:ph type="body" sz="quarter" idx="138"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01" name="Text Placeholder 5"/>
          <p:cNvSpPr>
            <a:spLocks noGrp="1"/>
          </p:cNvSpPr>
          <p:nvPr>
            <p:ph type="body" sz="quarter" idx="139"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02" name="Text Placeholder 5"/>
          <p:cNvSpPr>
            <a:spLocks noGrp="1"/>
          </p:cNvSpPr>
          <p:nvPr>
            <p:ph type="body" sz="quarter" idx="140"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03" name="Text Placeholder 5"/>
          <p:cNvSpPr>
            <a:spLocks noGrp="1"/>
          </p:cNvSpPr>
          <p:nvPr>
            <p:ph type="body" sz="quarter" idx="141"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04" name="Text Placeholder 5"/>
          <p:cNvSpPr>
            <a:spLocks noGrp="1"/>
          </p:cNvSpPr>
          <p:nvPr>
            <p:ph type="body" sz="quarter" idx="142"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12" name="Text Placeholder 5"/>
          <p:cNvSpPr>
            <a:spLocks noGrp="1"/>
          </p:cNvSpPr>
          <p:nvPr>
            <p:ph type="body" sz="quarter" idx="143"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13" name="Text Placeholder 5"/>
          <p:cNvSpPr>
            <a:spLocks noGrp="1"/>
          </p:cNvSpPr>
          <p:nvPr>
            <p:ph type="body" sz="quarter" idx="144"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32" name="Text Placeholder 5"/>
          <p:cNvSpPr>
            <a:spLocks noGrp="1"/>
          </p:cNvSpPr>
          <p:nvPr>
            <p:ph type="body" sz="quarter" idx="145"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33" name="Text Placeholder 5"/>
          <p:cNvSpPr>
            <a:spLocks noGrp="1"/>
          </p:cNvSpPr>
          <p:nvPr>
            <p:ph type="body" sz="quarter" idx="146"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34" name="Text Placeholder 5"/>
          <p:cNvSpPr>
            <a:spLocks noGrp="1"/>
          </p:cNvSpPr>
          <p:nvPr>
            <p:ph type="body" sz="quarter" idx="147"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35" name="Text Placeholder 5"/>
          <p:cNvSpPr>
            <a:spLocks noGrp="1"/>
          </p:cNvSpPr>
          <p:nvPr>
            <p:ph type="body" sz="quarter" idx="148"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36" name="Text Placeholder 5"/>
          <p:cNvSpPr>
            <a:spLocks noGrp="1"/>
          </p:cNvSpPr>
          <p:nvPr>
            <p:ph type="body" sz="quarter" idx="149"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8308" y="3416455"/>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0789" y="3009246"/>
            <a:ext cx="6280547" cy="382517"/>
          </a:xfrm>
          <a:prstGeom prst="rect">
            <a:avLst/>
          </a:prstGeom>
          <a:solidFill>
            <a:srgbClr val="002855"/>
          </a:solidFill>
        </p:spPr>
        <p:txBody>
          <a:bodyPr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567812" y="7540814"/>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570293" y="7129339"/>
            <a:ext cx="6281539"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a:t>(click to add)  OBJECTIVES</a:t>
            </a:r>
          </a:p>
        </p:txBody>
      </p:sp>
      <p:sp>
        <p:nvSpPr>
          <p:cNvPr id="21" name="Text Placeholder 3"/>
          <p:cNvSpPr>
            <a:spLocks noGrp="1"/>
          </p:cNvSpPr>
          <p:nvPr>
            <p:ph type="body" sz="quarter" idx="21" hasCustomPrompt="1"/>
          </p:nvPr>
        </p:nvSpPr>
        <p:spPr>
          <a:xfrm>
            <a:off x="7241977" y="3432806"/>
            <a:ext cx="1295003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241977" y="3009246"/>
            <a:ext cx="12950031"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241977" y="10987984"/>
            <a:ext cx="129500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7241977" y="10560455"/>
            <a:ext cx="12950031"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a:t>(click to add)  RESULTS</a:t>
            </a:r>
          </a:p>
        </p:txBody>
      </p:sp>
      <p:sp>
        <p:nvSpPr>
          <p:cNvPr id="25" name="Text Placeholder 5"/>
          <p:cNvSpPr>
            <a:spLocks noGrp="1"/>
          </p:cNvSpPr>
          <p:nvPr>
            <p:ph type="body" sz="quarter" idx="25" hasCustomPrompt="1"/>
          </p:nvPr>
        </p:nvSpPr>
        <p:spPr>
          <a:xfrm>
            <a:off x="20600583" y="3009246"/>
            <a:ext cx="6279386"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a:t>(click to add)  CONCLUSIONS</a:t>
            </a:r>
          </a:p>
        </p:txBody>
      </p:sp>
      <p:sp>
        <p:nvSpPr>
          <p:cNvPr id="26" name="Text Placeholder 3"/>
          <p:cNvSpPr>
            <a:spLocks noGrp="1"/>
          </p:cNvSpPr>
          <p:nvPr>
            <p:ph type="body" sz="quarter" idx="26" hasCustomPrompt="1"/>
          </p:nvPr>
        </p:nvSpPr>
        <p:spPr>
          <a:xfrm>
            <a:off x="20600583" y="3436775"/>
            <a:ext cx="6279386"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600583" y="7159451"/>
            <a:ext cx="6279386"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a:t>(click to add)  REFERENCES</a:t>
            </a:r>
          </a:p>
        </p:txBody>
      </p:sp>
      <p:sp>
        <p:nvSpPr>
          <p:cNvPr id="28" name="Text Placeholder 3"/>
          <p:cNvSpPr>
            <a:spLocks noGrp="1"/>
          </p:cNvSpPr>
          <p:nvPr>
            <p:ph type="body" sz="quarter" idx="28" hasCustomPrompt="1"/>
          </p:nvPr>
        </p:nvSpPr>
        <p:spPr>
          <a:xfrm>
            <a:off x="20599011" y="7586980"/>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600583" y="12862784"/>
            <a:ext cx="6279386"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0599011" y="13290312"/>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59"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a:t>LOGO</a:t>
            </a:r>
          </a:p>
        </p:txBody>
      </p:sp>
      <p:sp>
        <p:nvSpPr>
          <p:cNvPr id="83" name="Text Placeholder 76"/>
          <p:cNvSpPr>
            <a:spLocks noGrp="1"/>
          </p:cNvSpPr>
          <p:nvPr>
            <p:ph type="body" sz="quarter" idx="150" hasCustomPrompt="1"/>
          </p:nvPr>
        </p:nvSpPr>
        <p:spPr>
          <a:xfrm>
            <a:off x="3662362" y="1078170"/>
            <a:ext cx="20107276" cy="598230"/>
          </a:xfrm>
          <a:prstGeom prst="rect">
            <a:avLst/>
          </a:prstGeom>
        </p:spPr>
        <p:txBody>
          <a:bodyPr>
            <a:noAutofit/>
          </a:bodyPr>
          <a:lstStyle>
            <a:lvl1pPr algn="ctr">
              <a:buFontTx/>
              <a:buNone/>
              <a:defRPr sz="3600">
                <a:solidFill>
                  <a:srgbClr val="002855"/>
                </a:solidFill>
                <a:latin typeface="Arial" pitchFamily="34" charset="0"/>
                <a:cs typeface="Arial"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4"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algn="ctr">
              <a:buFontTx/>
              <a:buNone/>
              <a:defRPr sz="2800">
                <a:solidFill>
                  <a:srgbClr val="002855"/>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85"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rgbClr val="002855"/>
                </a:solidFill>
                <a:latin typeface="Arial" pitchFamily="34" charset="0"/>
                <a:cs typeface="Arial"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70" name="Text Placeholder 5"/>
          <p:cNvSpPr>
            <a:spLocks noGrp="1"/>
          </p:cNvSpPr>
          <p:nvPr>
            <p:ph type="body" sz="quarter" idx="95"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81" name="Text Placeholder 3"/>
          <p:cNvSpPr>
            <a:spLocks noGrp="1"/>
          </p:cNvSpPr>
          <p:nvPr>
            <p:ph type="body" sz="quarter" idx="107"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2" name="Text Placeholder 3"/>
          <p:cNvSpPr>
            <a:spLocks noGrp="1"/>
          </p:cNvSpPr>
          <p:nvPr>
            <p:ph type="body" sz="quarter" idx="116"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6" name="Text Placeholder 3"/>
          <p:cNvSpPr>
            <a:spLocks noGrp="1"/>
          </p:cNvSpPr>
          <p:nvPr>
            <p:ph type="body" sz="quarter" idx="117"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7" name="Text Placeholder 3"/>
          <p:cNvSpPr>
            <a:spLocks noGrp="1"/>
          </p:cNvSpPr>
          <p:nvPr>
            <p:ph type="body" sz="quarter" idx="118"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8" name="Text Placeholder 3"/>
          <p:cNvSpPr>
            <a:spLocks noGrp="1"/>
          </p:cNvSpPr>
          <p:nvPr>
            <p:ph type="body" sz="quarter" idx="119"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9" name="Text Placeholder 3"/>
          <p:cNvSpPr>
            <a:spLocks noGrp="1"/>
          </p:cNvSpPr>
          <p:nvPr>
            <p:ph type="body" sz="quarter" idx="120"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90" name="Text Placeholder 3"/>
          <p:cNvSpPr>
            <a:spLocks noGrp="1"/>
          </p:cNvSpPr>
          <p:nvPr>
            <p:ph type="body" sz="quarter" idx="121"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102" name="Text Placeholder 3"/>
          <p:cNvSpPr>
            <a:spLocks noGrp="1"/>
          </p:cNvSpPr>
          <p:nvPr>
            <p:ph type="body" sz="quarter" idx="122"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103" name="Text Placeholder 3"/>
          <p:cNvSpPr>
            <a:spLocks noGrp="1"/>
          </p:cNvSpPr>
          <p:nvPr>
            <p:ph type="body" sz="quarter" idx="123"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104" name="Text Placeholder 3"/>
          <p:cNvSpPr>
            <a:spLocks noGrp="1"/>
          </p:cNvSpPr>
          <p:nvPr>
            <p:ph type="body" sz="quarter" idx="124"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105" name="Text Placeholder 3"/>
          <p:cNvSpPr>
            <a:spLocks noGrp="1"/>
          </p:cNvSpPr>
          <p:nvPr>
            <p:ph type="body" sz="quarter" idx="125"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106"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07"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08"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09"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0"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1"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2"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3"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4"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5"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6" name="Picture Placeholder 13"/>
          <p:cNvSpPr>
            <a:spLocks noGrp="1"/>
          </p:cNvSpPr>
          <p:nvPr>
            <p:ph type="pic" sz="quarter" idx="13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7" name="Text Placeholder 5"/>
          <p:cNvSpPr>
            <a:spLocks noGrp="1"/>
          </p:cNvSpPr>
          <p:nvPr>
            <p:ph type="body" sz="quarter" idx="136"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18" name="Text Placeholder 5"/>
          <p:cNvSpPr>
            <a:spLocks noGrp="1"/>
          </p:cNvSpPr>
          <p:nvPr>
            <p:ph type="body" sz="quarter" idx="137"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19" name="Text Placeholder 5"/>
          <p:cNvSpPr>
            <a:spLocks noGrp="1"/>
          </p:cNvSpPr>
          <p:nvPr>
            <p:ph type="body" sz="quarter" idx="138"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26" name="Text Placeholder 5"/>
          <p:cNvSpPr>
            <a:spLocks noGrp="1"/>
          </p:cNvSpPr>
          <p:nvPr>
            <p:ph type="body" sz="quarter" idx="139"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27" name="Text Placeholder 5"/>
          <p:cNvSpPr>
            <a:spLocks noGrp="1"/>
          </p:cNvSpPr>
          <p:nvPr>
            <p:ph type="body" sz="quarter" idx="140"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28" name="Text Placeholder 5"/>
          <p:cNvSpPr>
            <a:spLocks noGrp="1"/>
          </p:cNvSpPr>
          <p:nvPr>
            <p:ph type="body" sz="quarter" idx="141"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29" name="Text Placeholder 5"/>
          <p:cNvSpPr>
            <a:spLocks noGrp="1"/>
          </p:cNvSpPr>
          <p:nvPr>
            <p:ph type="body" sz="quarter" idx="142"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30" name="Text Placeholder 5"/>
          <p:cNvSpPr>
            <a:spLocks noGrp="1"/>
          </p:cNvSpPr>
          <p:nvPr>
            <p:ph type="body" sz="quarter" idx="143"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31" name="Text Placeholder 5"/>
          <p:cNvSpPr>
            <a:spLocks noGrp="1"/>
          </p:cNvSpPr>
          <p:nvPr>
            <p:ph type="body" sz="quarter" idx="144"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32" name="Text Placeholder 5"/>
          <p:cNvSpPr>
            <a:spLocks noGrp="1"/>
          </p:cNvSpPr>
          <p:nvPr>
            <p:ph type="body" sz="quarter" idx="145"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33" name="Text Placeholder 5"/>
          <p:cNvSpPr>
            <a:spLocks noGrp="1"/>
          </p:cNvSpPr>
          <p:nvPr>
            <p:ph type="body" sz="quarter" idx="146"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34" name="Text Placeholder 5"/>
          <p:cNvSpPr>
            <a:spLocks noGrp="1"/>
          </p:cNvSpPr>
          <p:nvPr>
            <p:ph type="body" sz="quarter" idx="147"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35" name="Text Placeholder 5"/>
          <p:cNvSpPr>
            <a:spLocks noGrp="1"/>
          </p:cNvSpPr>
          <p:nvPr>
            <p:ph type="body" sz="quarter" idx="148"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36" name="Text Placeholder 5"/>
          <p:cNvSpPr>
            <a:spLocks noGrp="1"/>
          </p:cNvSpPr>
          <p:nvPr>
            <p:ph type="body" sz="quarter" idx="149"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hyperlink" Target="http://www.facebook.com/pages/PosterPresentationscom/217914411419?v=app_4949752878&amp;ref=ts"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hyperlink" Target="http://www.facebook.com/pages/PosterPresentationscom/217914411419?v=app_4949752878&amp;ref=ts"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80000"/>
                <a:satMod val="300000"/>
                <a:lumMod val="0"/>
                <a:lumOff val="100000"/>
              </a:schemeClr>
            </a:gs>
            <a:gs pos="100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9" name="Rectangle 28"/>
          <p:cNvSpPr/>
          <p:nvPr/>
        </p:nvSpPr>
        <p:spPr>
          <a:xfrm>
            <a:off x="-6501493" y="-9798"/>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a:solidFill>
                  <a:schemeClr val="bg1"/>
                </a:solidFill>
                <a:latin typeface="Trebuchet MS" pitchFamily="34" charset="0"/>
              </a:rPr>
              <a:t>QUICK DESIGN</a:t>
            </a:r>
            <a:r>
              <a:rPr lang="en-US" sz="2500" b="1" baseline="0" dirty="0">
                <a:solidFill>
                  <a:schemeClr val="bg1"/>
                </a:solidFill>
                <a:latin typeface="Trebuchet MS" pitchFamily="34" charset="0"/>
              </a:rPr>
              <a:t> </a:t>
            </a:r>
            <a:r>
              <a:rPr lang="en-US" sz="2500" b="1" dirty="0">
                <a:solidFill>
                  <a:schemeClr val="bg1"/>
                </a:solidFill>
                <a:latin typeface="Trebuchet MS" pitchFamily="34" charset="0"/>
              </a:rPr>
              <a:t>GUIDE</a:t>
            </a:r>
          </a:p>
          <a:p>
            <a:pPr algn="ctr"/>
            <a:r>
              <a:rPr lang="en-US" sz="2300" b="1" dirty="0">
                <a:solidFill>
                  <a:srgbClr val="FFFF00"/>
                </a:solidFill>
                <a:latin typeface="Trebuchet MS" pitchFamily="34" charset="0"/>
              </a:rPr>
              <a:t>(--THIS SECTION DOES NOT PRINT--)</a:t>
            </a:r>
          </a:p>
          <a:p>
            <a:pPr algn="ctr"/>
            <a:endParaRPr lang="en-US" sz="1800" b="1" dirty="0">
              <a:latin typeface="Trebuchet MS" pitchFamily="34" charset="0"/>
            </a:endParaRPr>
          </a:p>
          <a:p>
            <a:pPr defTabSz="3765639"/>
            <a:r>
              <a:rPr lang="en-US" sz="1800" dirty="0">
                <a:latin typeface="Trebuchet MS" pitchFamily="34" charset="0"/>
              </a:rPr>
              <a:t>This PowerPoint</a:t>
            </a:r>
            <a:r>
              <a:rPr lang="en-US" sz="1800" baseline="0" dirty="0">
                <a:latin typeface="Trebuchet MS" pitchFamily="34" charset="0"/>
              </a:rPr>
              <a:t> </a:t>
            </a:r>
            <a:r>
              <a:rPr lang="en-US" sz="1800" dirty="0">
                <a:latin typeface="Trebuchet MS" pitchFamily="34" charset="0"/>
              </a:rPr>
              <a:t>2007 template produces</a:t>
            </a:r>
            <a:r>
              <a:rPr lang="en-US" sz="1800" baseline="0" dirty="0">
                <a:latin typeface="Trebuchet MS" pitchFamily="34" charset="0"/>
              </a:rPr>
              <a:t> </a:t>
            </a:r>
            <a:r>
              <a:rPr lang="en-US" sz="1800" dirty="0">
                <a:latin typeface="Trebuchet MS" pitchFamily="34" charset="0"/>
              </a:rPr>
              <a:t>a 36”x60” professional  poster</a:t>
            </a:r>
            <a:r>
              <a:rPr lang="en-US" sz="1800">
                <a:latin typeface="Trebuchet MS" pitchFamily="34" charset="0"/>
              </a:rPr>
              <a:t>. You</a:t>
            </a:r>
            <a:r>
              <a:rPr lang="en-US" sz="1800" baseline="0">
                <a:latin typeface="Trebuchet MS" pitchFamily="34" charset="0"/>
              </a:rPr>
              <a:t> can u</a:t>
            </a:r>
            <a:r>
              <a:rPr lang="en-US" sz="1800">
                <a:latin typeface="Trebuchet MS" pitchFamily="34" charset="0"/>
              </a:rPr>
              <a:t>se</a:t>
            </a:r>
            <a:r>
              <a:rPr lang="en-US" sz="1800" baseline="0">
                <a:latin typeface="Trebuchet MS" pitchFamily="34" charset="0"/>
              </a:rPr>
              <a:t> it to create your research poster and </a:t>
            </a:r>
            <a:r>
              <a:rPr lang="en-US" sz="1800">
                <a:latin typeface="Trebuchet MS" pitchFamily="34" charset="0"/>
              </a:rPr>
              <a:t>save valuable time placing titles, subtitles,</a:t>
            </a:r>
            <a:r>
              <a:rPr lang="en-US" sz="1800" baseline="0">
                <a:latin typeface="Trebuchet MS" pitchFamily="34" charset="0"/>
              </a:rPr>
              <a:t> text, and graphics</a:t>
            </a:r>
            <a:r>
              <a:rPr lang="en-US" sz="1800">
                <a:latin typeface="Trebuchet MS" pitchFamily="34" charset="0"/>
              </a:rPr>
              <a:t>. </a:t>
            </a:r>
            <a:endParaRPr lang="en-US" sz="1800" dirty="0">
              <a:latin typeface="Trebuchet MS" pitchFamily="34" charset="0"/>
            </a:endParaRPr>
          </a:p>
          <a:p>
            <a:pPr defTabSz="4389219"/>
            <a:endParaRPr lang="en-US" sz="1800" dirty="0">
              <a:latin typeface="Trebuchet MS" pitchFamily="34" charset="0"/>
            </a:endParaRPr>
          </a:p>
          <a:p>
            <a:pPr defTabSz="4389219"/>
            <a:r>
              <a:rPr lang="en-US" sz="1800" dirty="0">
                <a:latin typeface="Trebuchet MS" pitchFamily="34" charset="0"/>
              </a:rPr>
              <a:t>We provide a series of online tutorials that will guide you through the poster design process and answer your poster production questions. </a:t>
            </a:r>
          </a:p>
          <a:p>
            <a:pPr defTabSz="4389219"/>
            <a:endParaRPr lang="en-US" sz="1800" dirty="0">
              <a:latin typeface="Trebuchet MS" pitchFamily="34" charset="0"/>
            </a:endParaRPr>
          </a:p>
          <a:p>
            <a:pPr defTabSz="4389219"/>
            <a:r>
              <a:rPr lang="en-US" sz="1800" dirty="0">
                <a:latin typeface="Trebuchet MS" pitchFamily="34" charset="0"/>
              </a:rPr>
              <a:t>To view our template tutorials, go online to </a:t>
            </a:r>
            <a:r>
              <a:rPr lang="en-US" sz="1800" b="1" dirty="0">
                <a:solidFill>
                  <a:srgbClr val="FFFF00"/>
                </a:solidFill>
                <a:latin typeface="Trebuchet MS" pitchFamily="34" charset="0"/>
              </a:rPr>
              <a:t>PosterPresentations.com </a:t>
            </a:r>
            <a:r>
              <a:rPr lang="en-US" sz="1800" dirty="0">
                <a:latin typeface="Trebuchet MS" pitchFamily="34" charset="0"/>
              </a:rPr>
              <a:t>and click on </a:t>
            </a:r>
            <a:r>
              <a:rPr lang="en-US" sz="1800" dirty="0">
                <a:solidFill>
                  <a:srgbClr val="FFFF00"/>
                </a:solidFill>
                <a:latin typeface="Trebuchet MS" pitchFamily="34" charset="0"/>
              </a:rPr>
              <a:t>HELP DESK.</a:t>
            </a:r>
          </a:p>
          <a:p>
            <a:pPr defTabSz="4389219"/>
            <a:endParaRPr lang="en-US" sz="1800" dirty="0">
              <a:latin typeface="Trebuchet MS" pitchFamily="34" charset="0"/>
            </a:endParaRPr>
          </a:p>
          <a:p>
            <a:pPr defTabSz="4389219"/>
            <a:r>
              <a:rPr lang="en-US" sz="1800" dirty="0">
                <a:latin typeface="Trebuchet MS" pitchFamily="34" charset="0"/>
              </a:rPr>
              <a:t>When</a:t>
            </a:r>
            <a:r>
              <a:rPr lang="en-US" sz="1800" baseline="0" dirty="0">
                <a:latin typeface="Trebuchet MS" pitchFamily="34" charset="0"/>
              </a:rPr>
              <a:t> you are ready to</a:t>
            </a:r>
            <a:r>
              <a:rPr lang="en-US" sz="1800" dirty="0">
                <a:latin typeface="Trebuchet MS" pitchFamily="34" charset="0"/>
              </a:rPr>
              <a:t> </a:t>
            </a:r>
            <a:r>
              <a:rPr lang="en-US" sz="1800" baseline="0" dirty="0">
                <a:latin typeface="Trebuchet MS" pitchFamily="34" charset="0"/>
              </a:rPr>
              <a:t> print your poster</a:t>
            </a:r>
            <a:r>
              <a:rPr lang="en-US" sz="1800" dirty="0">
                <a:latin typeface="Trebuchet MS" pitchFamily="34" charset="0"/>
              </a:rPr>
              <a:t>,</a:t>
            </a:r>
            <a:r>
              <a:rPr lang="en-US" sz="1800" baseline="0" dirty="0">
                <a:latin typeface="Trebuchet MS" pitchFamily="34" charset="0"/>
              </a:rPr>
              <a:t> go online to</a:t>
            </a:r>
            <a:r>
              <a:rPr lang="en-US" sz="2000" baseline="0" dirty="0">
                <a:latin typeface="Trebuchet MS" pitchFamily="34" charset="0"/>
              </a:rPr>
              <a:t> </a:t>
            </a:r>
            <a:r>
              <a:rPr lang="en-US" sz="2400" b="1" dirty="0">
                <a:solidFill>
                  <a:srgbClr val="FFFF00"/>
                </a:solidFill>
                <a:latin typeface="Trebuchet MS" pitchFamily="34" charset="0"/>
              </a:rPr>
              <a:t>PosterPresentations.com</a:t>
            </a:r>
            <a:r>
              <a:rPr lang="en-US" sz="2400" b="1" dirty="0">
                <a:solidFill>
                  <a:schemeClr val="bg1"/>
                </a:solidFill>
                <a:latin typeface="Trebuchet MS" pitchFamily="34" charset="0"/>
              </a:rPr>
              <a:t>.</a:t>
            </a:r>
            <a:br>
              <a:rPr lang="en-US" sz="1800" dirty="0">
                <a:latin typeface="Trebuchet MS" pitchFamily="34" charset="0"/>
              </a:rPr>
            </a:br>
            <a:endParaRPr lang="en-US" sz="1800" dirty="0">
              <a:latin typeface="Trebuchet MS" pitchFamily="34" charset="0"/>
            </a:endParaRPr>
          </a:p>
          <a:p>
            <a:pPr algn="l" defTabSz="3765639"/>
            <a:r>
              <a:rPr lang="en-US" sz="1800" b="1" dirty="0">
                <a:solidFill>
                  <a:schemeClr val="bg1"/>
                </a:solidFill>
                <a:latin typeface="Trebuchet MS" pitchFamily="34" charset="0"/>
              </a:rPr>
              <a:t>Need</a:t>
            </a:r>
            <a:r>
              <a:rPr lang="en-US" sz="1800" b="1" baseline="0" dirty="0">
                <a:solidFill>
                  <a:schemeClr val="bg1"/>
                </a:solidFill>
                <a:latin typeface="Trebuchet MS" pitchFamily="34" charset="0"/>
              </a:rPr>
              <a:t> Assistance?  </a:t>
            </a:r>
            <a:r>
              <a:rPr lang="en-US" sz="2400" b="1" baseline="0" dirty="0">
                <a:solidFill>
                  <a:srgbClr val="FFFF00"/>
                </a:solidFill>
                <a:latin typeface="Trebuchet MS" pitchFamily="34" charset="0"/>
              </a:rPr>
              <a:t>Call  us at </a:t>
            </a:r>
            <a:r>
              <a:rPr lang="en-US" sz="2400" b="1" dirty="0">
                <a:solidFill>
                  <a:srgbClr val="FFFF00"/>
                </a:solidFill>
                <a:latin typeface="Trebuchet MS" pitchFamily="34" charset="0"/>
              </a:rPr>
              <a:t>1.866.649.3004</a:t>
            </a:r>
          </a:p>
          <a:p>
            <a:pPr defTabSz="2508125"/>
            <a:r>
              <a:rPr lang="en-US" sz="1800" dirty="0">
                <a:latin typeface="Trebuchet MS" pitchFamily="34" charset="0"/>
              </a:rPr>
              <a:t> </a:t>
            </a:r>
            <a:endParaRPr lang="en-US" sz="2300" b="1" dirty="0">
              <a:solidFill>
                <a:srgbClr val="FFFF00"/>
              </a:solidFill>
              <a:latin typeface="Trebuchet MS" pitchFamily="34" charset="0"/>
            </a:endParaRPr>
          </a:p>
          <a:p>
            <a:pPr algn="ctr"/>
            <a:r>
              <a:rPr lang="en-US" sz="2500" b="1" dirty="0">
                <a:solidFill>
                  <a:schemeClr val="bg1"/>
                </a:solidFill>
                <a:latin typeface="Trebuchet MS" pitchFamily="34" charset="0"/>
              </a:rPr>
              <a:t>Object Placeholders</a:t>
            </a:r>
          </a:p>
          <a:p>
            <a:pPr algn="ctr"/>
            <a:endParaRPr lang="en-US" sz="2500" b="1" dirty="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a:latin typeface="Trebuchet MS" pitchFamily="34" charset="0"/>
              </a:rPr>
              <a:t>To</a:t>
            </a:r>
            <a:r>
              <a:rPr lang="en-US" sz="1800" baseline="0" dirty="0">
                <a:latin typeface="Trebuchet MS" pitchFamily="34" charset="0"/>
              </a:rPr>
              <a:t> add text, c</a:t>
            </a:r>
            <a:r>
              <a:rPr lang="en-US" sz="1800" dirty="0">
                <a:latin typeface="Trebuchet MS" pitchFamily="34" charset="0"/>
              </a:rPr>
              <a:t>lick inside</a:t>
            </a:r>
            <a:r>
              <a:rPr lang="en-US" sz="1800" baseline="0" dirty="0">
                <a:latin typeface="Trebuchet MS" pitchFamily="34" charset="0"/>
              </a:rPr>
              <a:t> a placeholder on the poster and type or paste your text.  To move a placeholder, click it </a:t>
            </a:r>
            <a:r>
              <a:rPr lang="en-US" sz="1800" u="sng" baseline="0" dirty="0">
                <a:latin typeface="Trebuchet MS" pitchFamily="34" charset="0"/>
              </a:rPr>
              <a:t>once</a:t>
            </a:r>
            <a:r>
              <a:rPr lang="en-US" sz="1800" baseline="0" dirty="0">
                <a:latin typeface="Trebuchet MS" pitchFamily="34" charset="0"/>
              </a:rPr>
              <a:t> (to select it).  Place your cursor on its frame, and your cursor will change to this symbol       .  Click </a:t>
            </a:r>
            <a:r>
              <a:rPr lang="en-US" sz="1800" u="sng" baseline="0" dirty="0">
                <a:latin typeface="Trebuchet MS" pitchFamily="34" charset="0"/>
              </a:rPr>
              <a:t>once</a:t>
            </a:r>
            <a:r>
              <a:rPr lang="en-US" sz="1800" baseline="0" dirty="0">
                <a:latin typeface="Trebuchet MS" pitchFamily="34" charset="0"/>
              </a:rPr>
              <a:t> and drag it to a new location where you can resize it. </a:t>
            </a:r>
          </a:p>
          <a:p>
            <a:pPr defTabSz="3765639"/>
            <a:endParaRPr lang="en-US" sz="1800" dirty="0">
              <a:latin typeface="Trebuchet MS" pitchFamily="34" charset="0"/>
            </a:endParaRPr>
          </a:p>
          <a:p>
            <a:pPr defTabSz="3765639"/>
            <a:r>
              <a:rPr lang="en-US" sz="1800" b="1" dirty="0">
                <a:solidFill>
                  <a:srgbClr val="FFFF00"/>
                </a:solidFill>
                <a:latin typeface="Trebuchet MS" pitchFamily="34" charset="0"/>
              </a:rPr>
              <a:t>Section Header placeholder</a:t>
            </a:r>
          </a:p>
          <a:p>
            <a:pPr defTabSz="3765639"/>
            <a:r>
              <a:rPr lang="en-US" sz="1800" baseline="0" dirty="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1800" baseline="0" dirty="0">
              <a:latin typeface="Trebuchet MS" pitchFamily="34" charset="0"/>
            </a:endParaRPr>
          </a:p>
          <a:p>
            <a:pPr defTabSz="4389219"/>
            <a:endParaRPr lang="en-US" sz="1800" dirty="0">
              <a:latin typeface="Trebuchet MS" pitchFamily="34" charset="0"/>
            </a:endParaRPr>
          </a:p>
          <a:p>
            <a:pPr defTabSz="4389219"/>
            <a:endParaRPr lang="en-US" sz="1800" b="1" dirty="0">
              <a:solidFill>
                <a:srgbClr val="FFFF00"/>
              </a:solidFill>
              <a:latin typeface="Trebuchet MS" pitchFamily="34" charset="0"/>
            </a:endParaRPr>
          </a:p>
          <a:p>
            <a:pPr defTabSz="4389219"/>
            <a:r>
              <a:rPr lang="en-US" sz="1800" b="1" dirty="0">
                <a:solidFill>
                  <a:srgbClr val="FFFF00"/>
                </a:solidFill>
                <a:latin typeface="Trebuchet MS" pitchFamily="34" charset="0"/>
              </a:rPr>
              <a:t>Text placeholder</a:t>
            </a:r>
          </a:p>
          <a:p>
            <a:pPr defTabSz="4389219"/>
            <a:r>
              <a:rPr lang="en-US" sz="1800" baseline="0" dirty="0">
                <a:latin typeface="Trebuchet MS" pitchFamily="34" charset="0"/>
              </a:rPr>
              <a:t>Move this preformatted text placeholder to the poster to add a new body of text.</a:t>
            </a: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defTabSz="4389219"/>
            <a:endParaRPr lang="en-US" sz="1800" b="1" baseline="0" dirty="0">
              <a:solidFill>
                <a:srgbClr val="FFFF00"/>
              </a:solidFill>
              <a:latin typeface="Trebuchet MS" pitchFamily="34" charset="0"/>
            </a:endParaRPr>
          </a:p>
          <a:p>
            <a:pPr defTabSz="4389219"/>
            <a:r>
              <a:rPr lang="en-US" sz="1800" b="1" baseline="0" dirty="0">
                <a:solidFill>
                  <a:srgbClr val="FFFF00"/>
                </a:solidFill>
                <a:latin typeface="Trebuchet MS" pitchFamily="34" charset="0"/>
              </a:rPr>
              <a:t>Picture placeholder</a:t>
            </a:r>
          </a:p>
          <a:p>
            <a:pPr defTabSz="4389219"/>
            <a:r>
              <a:rPr lang="en-US" sz="1800" baseline="0" dirty="0">
                <a:latin typeface="Trebuchet MS" pitchFamily="34" charset="0"/>
              </a:rPr>
              <a:t>Move this graphic placeholder onto your poster, size it first, and then click it to add a picture to the poster.</a:t>
            </a: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algn="ctr"/>
            <a:endParaRPr lang="en-US" sz="1800" b="1" dirty="0">
              <a:solidFill>
                <a:schemeClr val="bg1"/>
              </a:solidFill>
              <a:latin typeface="Trebuchet MS" pitchFamily="34" charset="0"/>
            </a:endParaRPr>
          </a:p>
          <a:p>
            <a:pPr algn="ctr"/>
            <a:endParaRPr lang="en-US" sz="1800" b="1" dirty="0">
              <a:solidFill>
                <a:schemeClr val="bg1"/>
              </a:solidFill>
              <a:latin typeface="Trebuchet MS" pitchFamily="34" charset="0"/>
            </a:endParaRPr>
          </a:p>
          <a:p>
            <a:pPr algn="ctr"/>
            <a:endParaRPr lang="en-US" sz="1800" b="1" dirty="0">
              <a:solidFill>
                <a:schemeClr val="bg1"/>
              </a:solidFill>
              <a:latin typeface="Trebuchet MS" pitchFamily="34" charset="0"/>
            </a:endParaRPr>
          </a:p>
          <a:p>
            <a:pPr defTabSz="2508125"/>
            <a:endParaRPr lang="en-US" sz="1800" dirty="0">
              <a:latin typeface="Trebuchet MS" pitchFamily="34" charset="0"/>
            </a:endParaRPr>
          </a:p>
          <a:p>
            <a:pPr algn="ctr"/>
            <a:endParaRPr lang="en-US" sz="1800" b="1" dirty="0">
              <a:solidFill>
                <a:schemeClr val="bg1"/>
              </a:solidFill>
              <a:latin typeface="Trebuchet MS" pitchFamily="34" charset="0"/>
            </a:endParaRPr>
          </a:p>
          <a:p>
            <a:pPr defTabSz="2508125"/>
            <a:endParaRPr lang="en-US" sz="1800" b="1" dirty="0">
              <a:solidFill>
                <a:srgbClr val="FFFF00"/>
              </a:solidFill>
              <a:latin typeface="Trebuchet MS" pitchFamily="34" charset="0"/>
            </a:endParaRPr>
          </a:p>
          <a:p>
            <a:pPr algn="ctr"/>
            <a:endParaRPr lang="en-US" sz="1800" b="1" dirty="0">
              <a:latin typeface="Trebuchet MS" pitchFamily="34" charset="0"/>
            </a:endParaRPr>
          </a:p>
        </p:txBody>
      </p:sp>
      <p:sp>
        <p:nvSpPr>
          <p:cNvPr id="7" name="Rectangle 36"/>
          <p:cNvSpPr>
            <a:spLocks noChangeArrowheads="1"/>
          </p:cNvSpPr>
          <p:nvPr/>
        </p:nvSpPr>
        <p:spPr bwMode="auto">
          <a:xfrm>
            <a:off x="0" y="0"/>
            <a:ext cx="27432000" cy="2400300"/>
          </a:xfrm>
          <a:prstGeom prst="rect">
            <a:avLst/>
          </a:prstGeom>
          <a:gradFill flip="none" rotWithShape="1">
            <a:gsLst>
              <a:gs pos="0">
                <a:schemeClr val="bg2">
                  <a:lumMod val="90000"/>
                </a:schemeClr>
              </a:gs>
              <a:gs pos="0">
                <a:srgbClr val="C99700"/>
              </a:gs>
              <a:gs pos="73000">
                <a:schemeClr val="bg1">
                  <a:lumMod val="0"/>
                  <a:lumOff val="100000"/>
                </a:schemeClr>
              </a:gs>
            </a:gsLst>
            <a:lin ang="5400000" scaled="1"/>
            <a:tileRect/>
          </a:gradFill>
          <a:ln w="9525">
            <a:solidFill>
              <a:srgbClr val="002855"/>
            </a:solidFill>
            <a:miter lim="800000"/>
            <a:headEnd/>
            <a:tailEnd/>
          </a:ln>
          <a:effectLst/>
        </p:spPr>
        <p:txBody>
          <a:bodyPr wrap="none" lIns="52249" tIns="26124" rIns="52249" bIns="26124" anchor="ctr"/>
          <a:lstStyle/>
          <a:p>
            <a:pPr lvl="0"/>
            <a:endParaRPr lang="en-US" dirty="0"/>
          </a:p>
        </p:txBody>
      </p:sp>
      <p:sp>
        <p:nvSpPr>
          <p:cNvPr id="10" name="Text Box 14"/>
          <p:cNvSpPr txBox="1">
            <a:spLocks noChangeArrowheads="1"/>
          </p:cNvSpPr>
          <p:nvPr/>
        </p:nvSpPr>
        <p:spPr bwMode="auto">
          <a:xfrm>
            <a:off x="918370" y="1615694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25" name="Rectangle 33"/>
          <p:cNvSpPr>
            <a:spLocks noChangeArrowheads="1"/>
          </p:cNvSpPr>
          <p:nvPr/>
        </p:nvSpPr>
        <p:spPr bwMode="auto">
          <a:xfrm>
            <a:off x="576461" y="2649220"/>
            <a:ext cx="6286500" cy="13373100"/>
          </a:xfrm>
          <a:prstGeom prst="roundRect">
            <a:avLst>
              <a:gd name="adj" fmla="val 3980"/>
            </a:avLst>
          </a:prstGeom>
          <a:solidFill>
            <a:schemeClr val="bg1">
              <a:lumMod val="95000"/>
            </a:schemeClr>
          </a:solidFill>
          <a:ln w="9525">
            <a:solidFill>
              <a:srgbClr val="002855"/>
            </a:solidFill>
            <a:miter lim="800000"/>
            <a:headEnd/>
            <a:tailEnd/>
          </a:ln>
          <a:effectLst/>
        </p:spPr>
        <p:txBody>
          <a:bodyPr wrap="none" lIns="52249" tIns="26124" rIns="52249" bIns="26124" anchor="ctr"/>
          <a:lstStyle/>
          <a:p>
            <a:pPr>
              <a:defRPr/>
            </a:pPr>
            <a:endParaRPr lang="en-US" dirty="0"/>
          </a:p>
        </p:txBody>
      </p:sp>
      <p:sp>
        <p:nvSpPr>
          <p:cNvPr id="20" name="Rectangle 19"/>
          <p:cNvSpPr/>
          <p:nvPr/>
        </p:nvSpPr>
        <p:spPr>
          <a:xfrm>
            <a:off x="27638828" y="0"/>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a:solidFill>
                  <a:schemeClr val="bg1"/>
                </a:solidFill>
                <a:latin typeface="Trebuchet MS" pitchFamily="34" charset="0"/>
              </a:rPr>
              <a:t>QUICK</a:t>
            </a:r>
            <a:r>
              <a:rPr lang="en-US" sz="2400" b="1" baseline="0" dirty="0">
                <a:solidFill>
                  <a:schemeClr val="bg1"/>
                </a:solidFill>
                <a:latin typeface="Trebuchet MS" pitchFamily="34" charset="0"/>
              </a:rPr>
              <a:t> TIPS</a:t>
            </a:r>
            <a:endParaRPr lang="en-US" sz="2400" b="1" dirty="0">
              <a:solidFill>
                <a:schemeClr val="bg1"/>
              </a:solidFill>
              <a:latin typeface="Trebuchet MS" pitchFamily="34" charset="0"/>
            </a:endParaRPr>
          </a:p>
          <a:p>
            <a:pPr algn="ctr">
              <a:lnSpc>
                <a:spcPts val="2400"/>
              </a:lnSpc>
            </a:pPr>
            <a:r>
              <a:rPr lang="en-US" sz="2400" b="1" dirty="0">
                <a:solidFill>
                  <a:srgbClr val="FFFF00"/>
                </a:solidFill>
                <a:latin typeface="Trebuchet MS" pitchFamily="34" charset="0"/>
              </a:rPr>
              <a:t>(--THIS SECTION DOES NOT PRINT--)</a:t>
            </a:r>
          </a:p>
          <a:p>
            <a:pPr defTabSz="3134780">
              <a:lnSpc>
                <a:spcPts val="2100"/>
              </a:lnSpc>
            </a:pPr>
            <a:endParaRPr lang="en-US" sz="1800" dirty="0">
              <a:latin typeface="Trebuchet MS" pitchFamily="34" charset="0"/>
            </a:endParaRPr>
          </a:p>
          <a:p>
            <a:pPr defTabSz="3134780">
              <a:lnSpc>
                <a:spcPts val="2100"/>
              </a:lnSpc>
            </a:pPr>
            <a:r>
              <a:rPr lang="en-US" sz="1800" dirty="0">
                <a:latin typeface="Trebuchet MS" pitchFamily="34" charset="0"/>
              </a:rPr>
              <a:t>This PowerPoint</a:t>
            </a:r>
            <a:r>
              <a:rPr lang="en-US" sz="1800" baseline="0" dirty="0">
                <a:latin typeface="Trebuchet MS" pitchFamily="34" charset="0"/>
              </a:rPr>
              <a:t> template requires basic PowerPoint (version 2007 or newer) skills. Below is a list of commonly asked questions specific to this template. </a:t>
            </a:r>
            <a:br>
              <a:rPr lang="en-US" sz="1800" baseline="0" dirty="0">
                <a:latin typeface="Trebuchet MS" pitchFamily="34" charset="0"/>
              </a:rPr>
            </a:br>
            <a:r>
              <a:rPr lang="en-US" sz="1800" baseline="0" dirty="0">
                <a:latin typeface="Trebuchet MS" pitchFamily="34" charset="0"/>
              </a:rPr>
              <a:t>If you are using an older version of PowerPoint some template features may not work properly.</a:t>
            </a:r>
            <a:endParaRPr lang="en-US" sz="2400" b="1" dirty="0">
              <a:solidFill>
                <a:srgbClr val="FFFF00"/>
              </a:solidFill>
              <a:latin typeface="Trebuchet MS" pitchFamily="34" charset="0"/>
            </a:endParaRPr>
          </a:p>
          <a:p>
            <a:pPr defTabSz="3134780">
              <a:lnSpc>
                <a:spcPts val="2100"/>
              </a:lnSpc>
            </a:pPr>
            <a:endParaRPr lang="en-US" sz="2400" b="1" dirty="0">
              <a:solidFill>
                <a:srgbClr val="FFFF00"/>
              </a:solidFill>
              <a:latin typeface="Trebuchet MS" pitchFamily="34" charset="0"/>
            </a:endParaRPr>
          </a:p>
          <a:p>
            <a:pPr algn="ctr">
              <a:lnSpc>
                <a:spcPts val="2100"/>
              </a:lnSpc>
            </a:pPr>
            <a:r>
              <a:rPr lang="en-US" sz="2400" b="1" baseline="0">
                <a:solidFill>
                  <a:schemeClr val="bg1"/>
                </a:solidFill>
                <a:latin typeface="Trebuchet MS" pitchFamily="34" charset="0"/>
              </a:rPr>
              <a:t>Template </a:t>
            </a:r>
            <a:r>
              <a:rPr lang="en-US" sz="2400" b="1" baseline="0" dirty="0">
                <a:solidFill>
                  <a:schemeClr val="bg1"/>
                </a:solidFill>
                <a:latin typeface="Trebuchet MS" pitchFamily="34" charset="0"/>
              </a:rPr>
              <a:t>FAQs</a:t>
            </a:r>
            <a:endParaRPr lang="en-US" sz="1800" baseline="0" dirty="0">
              <a:latin typeface="Trebuchet MS" pitchFamily="34" charset="0"/>
            </a:endParaRPr>
          </a:p>
          <a:p>
            <a:pPr algn="ctr"/>
            <a:endParaRPr lang="en-US" sz="1800" b="1" dirty="0">
              <a:solidFill>
                <a:srgbClr val="FFFF00"/>
              </a:solidFill>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r>
              <a:rPr lang="en-US" sz="1800" b="1" dirty="0">
                <a:solidFill>
                  <a:srgbClr val="FFFF00"/>
                </a:solidFill>
                <a:latin typeface="Trebuchet MS" pitchFamily="34" charset="0"/>
              </a:rPr>
              <a:t>Verifying the quality of your graphics</a:t>
            </a:r>
          </a:p>
          <a:p>
            <a:pPr defTabSz="2689420"/>
            <a:r>
              <a:rPr lang="en-US" sz="1800" dirty="0">
                <a:latin typeface="Trebuchet MS" pitchFamily="34" charset="0"/>
              </a:rPr>
              <a:t>Go to the </a:t>
            </a:r>
            <a:r>
              <a:rPr lang="en-US" sz="1800" baseline="0" dirty="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1800" baseline="0" dirty="0">
                <a:latin typeface="Trebuchet MS" pitchFamily="34" charset="0"/>
              </a:rPr>
            </a:br>
            <a:endParaRPr lang="en-US" sz="1800" baseline="0" dirty="0">
              <a:latin typeface="Trebuchet MS" pitchFamily="34" charset="0"/>
            </a:endParaRPr>
          </a:p>
          <a:p>
            <a:pPr defTabSz="2689420"/>
            <a:endParaRPr lang="en-US" sz="1800" b="1" baseline="0" dirty="0">
              <a:solidFill>
                <a:srgbClr val="FFFF00"/>
              </a:solidFill>
              <a:latin typeface="Trebuchet MS" pitchFamily="34" charset="0"/>
            </a:endParaRPr>
          </a:p>
          <a:p>
            <a:pPr defTabSz="2689420"/>
            <a:r>
              <a:rPr lang="en-US" sz="1800" b="1" baseline="0" dirty="0">
                <a:solidFill>
                  <a:srgbClr val="FFFF00"/>
                </a:solidFill>
                <a:latin typeface="Trebuchet MS" pitchFamily="34" charset="0"/>
              </a:rPr>
              <a:t>Modifying the layout</a:t>
            </a:r>
          </a:p>
          <a:p>
            <a:pPr defTabSz="2689420"/>
            <a:r>
              <a:rPr lang="en-US" sz="1800" dirty="0">
                <a:latin typeface="Trebuchet MS" pitchFamily="34" charset="0"/>
              </a:rPr>
              <a:t>This template has four </a:t>
            </a:r>
            <a:r>
              <a:rPr lang="en-US" sz="1800" baseline="0" dirty="0">
                <a:latin typeface="Trebuchet MS" pitchFamily="34" charset="0"/>
              </a:rPr>
              <a:t>different </a:t>
            </a:r>
          </a:p>
          <a:p>
            <a:pPr defTabSz="2689420"/>
            <a:r>
              <a:rPr lang="en-US" sz="1800" baseline="0" dirty="0">
                <a:latin typeface="Trebuchet MS" pitchFamily="34" charset="0"/>
              </a:rPr>
              <a:t>column layouts.   </a:t>
            </a:r>
            <a:r>
              <a:rPr lang="en-US" sz="1800" u="sng" baseline="0" dirty="0">
                <a:latin typeface="Trebuchet MS" pitchFamily="34" charset="0"/>
              </a:rPr>
              <a:t>Right-click</a:t>
            </a:r>
            <a:r>
              <a:rPr lang="en-US" sz="1800" baseline="0" dirty="0">
                <a:latin typeface="Trebuchet MS" pitchFamily="34" charset="0"/>
              </a:rPr>
              <a:t> </a:t>
            </a:r>
          </a:p>
          <a:p>
            <a:pPr defTabSz="2689420"/>
            <a:r>
              <a:rPr lang="en-US" sz="1800" baseline="0" dirty="0">
                <a:latin typeface="Trebuchet MS" pitchFamily="34" charset="0"/>
              </a:rPr>
              <a:t>your mouse on the background </a:t>
            </a:r>
          </a:p>
          <a:p>
            <a:pPr defTabSz="2689420"/>
            <a:r>
              <a:rPr lang="en-US" sz="1800" baseline="0" dirty="0">
                <a:latin typeface="Trebuchet MS" pitchFamily="34" charset="0"/>
              </a:rPr>
              <a:t>and click on LAYOUT to see the</a:t>
            </a:r>
          </a:p>
          <a:p>
            <a:pPr defTabSz="2689420"/>
            <a:r>
              <a:rPr lang="en-US" sz="1800" baseline="0" dirty="0">
                <a:latin typeface="Trebuchet MS" pitchFamily="34" charset="0"/>
              </a:rPr>
              <a:t> layout options.  The columns in </a:t>
            </a:r>
          </a:p>
          <a:p>
            <a:pPr defTabSz="2689420"/>
            <a:r>
              <a:rPr lang="en-US" sz="1800" baseline="0" dirty="0">
                <a:latin typeface="Trebuchet MS" pitchFamily="34" charset="0"/>
              </a:rPr>
              <a:t>the provided layouts are fixed and cannot be moved but advanced users can modify any layout by going to VIEW and then SLIDE MASTER.</a:t>
            </a: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a:latin typeface="Trebuchet MS" pitchFamily="34" charset="0"/>
            </a:endParaRPr>
          </a:p>
          <a:p>
            <a:pPr defTabSz="2689420"/>
            <a:r>
              <a:rPr lang="en-US" sz="1800" b="1" baseline="0" dirty="0">
                <a:solidFill>
                  <a:srgbClr val="FFFF00"/>
                </a:solidFill>
                <a:latin typeface="Trebuchet MS" pitchFamily="34" charset="0"/>
              </a:rPr>
              <a:t>Importing text and graphics from external sources</a:t>
            </a:r>
          </a:p>
          <a:p>
            <a:pPr defTabSz="2689420"/>
            <a:r>
              <a:rPr lang="en-US" sz="1800" b="1" u="sng" baseline="0" dirty="0">
                <a:latin typeface="Trebuchet MS" pitchFamily="34" charset="0"/>
              </a:rPr>
              <a:t>TEXT: </a:t>
            </a:r>
            <a:r>
              <a:rPr lang="en-US" sz="1800" baseline="0" dirty="0">
                <a:latin typeface="Trebuchet MS" pitchFamily="34" charset="0"/>
              </a:rPr>
              <a:t>Paste or type your text into a pre-existing placeholder or drag in a new placeholder from the left side of the template. Move it anywhere as needed.</a:t>
            </a:r>
          </a:p>
          <a:p>
            <a:pPr defTabSz="2689420"/>
            <a:endParaRPr lang="en-US" sz="1800" baseline="0" dirty="0">
              <a:latin typeface="Trebuchet MS" pitchFamily="34" charset="0"/>
            </a:endParaRPr>
          </a:p>
          <a:p>
            <a:pPr defTabSz="2689420"/>
            <a:r>
              <a:rPr lang="en-US" sz="1800" b="1" u="sng" baseline="0" dirty="0">
                <a:latin typeface="Trebuchet MS" pitchFamily="34" charset="0"/>
              </a:rPr>
              <a:t>PHOTOS: </a:t>
            </a:r>
            <a:r>
              <a:rPr lang="en-US" sz="1800" baseline="0" dirty="0">
                <a:latin typeface="Trebuchet MS" pitchFamily="34" charset="0"/>
              </a:rPr>
              <a:t>Drag in a picture placeholder, size it </a:t>
            </a:r>
            <a:r>
              <a:rPr lang="en-US" sz="1800" u="sng" baseline="0" dirty="0">
                <a:latin typeface="Trebuchet MS" pitchFamily="34" charset="0"/>
              </a:rPr>
              <a:t>first</a:t>
            </a:r>
            <a:r>
              <a:rPr lang="en-US" sz="1800" baseline="0" dirty="0">
                <a:latin typeface="Trebuchet MS" pitchFamily="34" charset="0"/>
              </a:rPr>
              <a:t>, click in it and insert a photo from the menu.</a:t>
            </a:r>
          </a:p>
          <a:p>
            <a:pPr defTabSz="2689420"/>
            <a:endParaRPr lang="en-US" sz="1800" baseline="0" dirty="0">
              <a:latin typeface="Trebuchet MS" pitchFamily="34" charset="0"/>
            </a:endParaRPr>
          </a:p>
          <a:p>
            <a:pPr defTabSz="2689420"/>
            <a:r>
              <a:rPr lang="en-US" sz="1800" b="1" u="sng" baseline="0" dirty="0">
                <a:latin typeface="Trebuchet MS" pitchFamily="34" charset="0"/>
              </a:rPr>
              <a:t>TABLES: </a:t>
            </a:r>
            <a:r>
              <a:rPr lang="en-US" sz="1800" baseline="0" dirty="0">
                <a:latin typeface="Trebuchet MS" pitchFamily="34" charset="0"/>
              </a:rPr>
              <a:t>You can copy and paste a table from an external document onto this poster template. To adjust the way the text fits within the cells of a table that has been pasted, </a:t>
            </a:r>
            <a:r>
              <a:rPr lang="en-US" sz="1800" u="sng" baseline="0" dirty="0">
                <a:latin typeface="Trebuchet MS" pitchFamily="34" charset="0"/>
              </a:rPr>
              <a:t>right-click</a:t>
            </a:r>
            <a:r>
              <a:rPr lang="en-US" sz="1800" baseline="0" dirty="0">
                <a:latin typeface="Trebuchet MS" pitchFamily="34" charset="0"/>
              </a:rPr>
              <a:t> on the table, click FORMAT SHAPE  then click on TEXT BOX and change the INTERNAL MARGIN values to 0.25.</a:t>
            </a:r>
          </a:p>
          <a:p>
            <a:pPr defTabSz="2689420"/>
            <a:endParaRPr lang="en-US" sz="1800" baseline="0" dirty="0">
              <a:latin typeface="Trebuchet MS" pitchFamily="34" charset="0"/>
            </a:endParaRPr>
          </a:p>
          <a:p>
            <a:pPr defTabSz="2689420"/>
            <a:endParaRPr lang="en-US" sz="1800" baseline="0" dirty="0">
              <a:latin typeface="Trebuchet MS" pitchFamily="34" charset="0"/>
            </a:endParaRPr>
          </a:p>
          <a:p>
            <a:pPr defTabSz="2689420"/>
            <a:r>
              <a:rPr lang="en-US" sz="1800" b="1" baseline="0" dirty="0">
                <a:solidFill>
                  <a:srgbClr val="FFFF00"/>
                </a:solidFill>
                <a:latin typeface="Trebuchet MS" pitchFamily="34" charset="0"/>
              </a:rPr>
              <a:t>Modifying the color scheme</a:t>
            </a:r>
          </a:p>
          <a:p>
            <a:pPr defTabSz="2689420"/>
            <a:r>
              <a:rPr lang="en-US" sz="1800" baseline="0" dirty="0">
                <a:latin typeface="Trebuchet MS" pitchFamily="34" charset="0"/>
              </a:rPr>
              <a:t>To change the color scheme of this template go to the DESIGN menu and click on COLORS. You can choose from the provided color combinations or create your own.</a:t>
            </a:r>
          </a:p>
          <a:p>
            <a:pPr defTabSz="3134780"/>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2508125">
              <a:lnSpc>
                <a:spcPts val="2100"/>
              </a:lnSpc>
            </a:pPr>
            <a:endParaRPr lang="en-US" sz="1200" baseline="0" dirty="0">
              <a:latin typeface="Trebuchet MS" pitchFamily="34" charset="0"/>
            </a:endParaRPr>
          </a:p>
          <a:p>
            <a:pPr defTabSz="2508125">
              <a:lnSpc>
                <a:spcPts val="2100"/>
              </a:lnSpc>
            </a:pPr>
            <a:endParaRPr lang="en-US" sz="1200" dirty="0">
              <a:latin typeface="Trebuchet MS" pitchFamily="34" charset="0"/>
            </a:endParaRPr>
          </a:p>
          <a:p>
            <a:pPr algn="ctr">
              <a:lnSpc>
                <a:spcPts val="2100"/>
              </a:lnSpc>
            </a:pPr>
            <a:endParaRPr lang="en-US" sz="1200" b="1" dirty="0">
              <a:solidFill>
                <a:schemeClr val="bg1"/>
              </a:solidFill>
              <a:latin typeface="Trebuchet MS" pitchFamily="34" charset="0"/>
            </a:endParaRPr>
          </a:p>
          <a:p>
            <a:pPr defTabSz="2508125">
              <a:lnSpc>
                <a:spcPts val="2100"/>
              </a:lnSpc>
            </a:pPr>
            <a:endParaRPr lang="en-US" sz="1200" b="1" dirty="0">
              <a:solidFill>
                <a:srgbClr val="FFFF00"/>
              </a:solidFill>
              <a:latin typeface="Trebuchet MS" pitchFamily="34" charset="0"/>
            </a:endParaRPr>
          </a:p>
          <a:p>
            <a:pPr algn="ctr">
              <a:lnSpc>
                <a:spcPts val="2100"/>
              </a:lnSpc>
            </a:pPr>
            <a:endParaRPr lang="en-US" sz="1800" b="1" dirty="0">
              <a:latin typeface="Trebuchet MS" pitchFamily="34" charset="0"/>
            </a:endParaRPr>
          </a:p>
        </p:txBody>
      </p:sp>
      <p:sp>
        <p:nvSpPr>
          <p:cNvPr id="34" name="Rectangle 33"/>
          <p:cNvSpPr/>
          <p:nvPr/>
        </p:nvSpPr>
        <p:spPr>
          <a:xfrm>
            <a:off x="-6481554" y="11860087"/>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36" name="Picture 2"/>
          <p:cNvPicPr>
            <a:picLocks noChangeAspect="1" noChangeArrowheads="1"/>
          </p:cNvPicPr>
          <p:nvPr/>
        </p:nvPicPr>
        <p:blipFill>
          <a:blip r:embed="rId3" cstate="print"/>
          <a:srcRect/>
          <a:stretch>
            <a:fillRect/>
          </a:stretch>
        </p:blipFill>
        <p:spPr bwMode="auto">
          <a:xfrm>
            <a:off x="31307318" y="6276070"/>
            <a:ext cx="2438880" cy="1258463"/>
          </a:xfrm>
          <a:prstGeom prst="rect">
            <a:avLst/>
          </a:prstGeom>
          <a:noFill/>
          <a:ln w="9525">
            <a:noFill/>
            <a:miter lim="800000"/>
            <a:headEnd/>
            <a:tailEnd/>
          </a:ln>
          <a:effectLst/>
        </p:spPr>
      </p:pic>
      <p:pic>
        <p:nvPicPr>
          <p:cNvPr id="42" name="Picture 2"/>
          <p:cNvPicPr>
            <a:picLocks noChangeAspect="1" noChangeArrowheads="1"/>
          </p:cNvPicPr>
          <p:nvPr/>
        </p:nvPicPr>
        <p:blipFill>
          <a:blip r:embed="rId4" cstate="print"/>
          <a:srcRect/>
          <a:stretch>
            <a:fillRect/>
          </a:stretch>
        </p:blipFill>
        <p:spPr bwMode="auto">
          <a:xfrm>
            <a:off x="-2432958" y="7952471"/>
            <a:ext cx="369094" cy="219075"/>
          </a:xfrm>
          <a:prstGeom prst="rect">
            <a:avLst/>
          </a:prstGeom>
          <a:noFill/>
          <a:ln w="9525">
            <a:solidFill>
              <a:schemeClr val="tx1"/>
            </a:solidFill>
            <a:miter lim="800000"/>
            <a:headEnd/>
            <a:tailEnd/>
          </a:ln>
          <a:effectLst/>
        </p:spPr>
      </p:pic>
      <p:sp>
        <p:nvSpPr>
          <p:cNvPr id="44" name="TextBox 43"/>
          <p:cNvSpPr txBox="1"/>
          <p:nvPr/>
        </p:nvSpPr>
        <p:spPr>
          <a:xfrm>
            <a:off x="27877004" y="15329052"/>
            <a:ext cx="5725179" cy="976088"/>
          </a:xfrm>
          <a:prstGeom prst="rect">
            <a:avLst/>
          </a:prstGeom>
          <a:noFill/>
        </p:spPr>
        <p:txBody>
          <a:bodyPr wrap="square" lIns="52249" tIns="26124" rIns="52249" bIns="26124" rtlCol="0">
            <a:spAutoFit/>
          </a:bodyPr>
          <a:lstStyle/>
          <a:p>
            <a:pPr>
              <a:lnSpc>
                <a:spcPts val="1800"/>
              </a:lnSpc>
            </a:pPr>
            <a:r>
              <a:rPr lang="en-US" sz="2000" dirty="0">
                <a:solidFill>
                  <a:schemeClr val="bg1"/>
                </a:solidFill>
              </a:rPr>
              <a:t>© 2013 PosterPresentations.com</a:t>
            </a:r>
            <a:br>
              <a:rPr lang="en-US" sz="2000" dirty="0">
                <a:solidFill>
                  <a:schemeClr val="bg1"/>
                </a:solidFill>
              </a:rPr>
            </a:br>
            <a:r>
              <a:rPr lang="en-US" sz="2000" dirty="0">
                <a:solidFill>
                  <a:schemeClr val="bg1"/>
                </a:solidFill>
              </a:rPr>
              <a:t>    </a:t>
            </a:r>
            <a:r>
              <a:rPr lang="en-US" sz="1800" dirty="0">
                <a:solidFill>
                  <a:schemeClr val="bg1"/>
                </a:solidFill>
              </a:rPr>
              <a:t>2117 Fourth Street ,</a:t>
            </a:r>
            <a:r>
              <a:rPr lang="en-US" sz="1800" baseline="0" dirty="0">
                <a:solidFill>
                  <a:schemeClr val="bg1"/>
                </a:solidFill>
              </a:rPr>
              <a:t> Unit C</a:t>
            </a:r>
            <a:br>
              <a:rPr lang="en-US" sz="1800" baseline="0" dirty="0">
                <a:solidFill>
                  <a:schemeClr val="bg1"/>
                </a:solidFill>
              </a:rPr>
            </a:br>
            <a:r>
              <a:rPr lang="en-US" sz="1800" baseline="0" dirty="0">
                <a:solidFill>
                  <a:schemeClr val="bg1"/>
                </a:solidFill>
              </a:rPr>
              <a:t>    Berkeley  CA  94710</a:t>
            </a:r>
            <a:br>
              <a:rPr lang="en-US" sz="1800" baseline="0" dirty="0">
                <a:solidFill>
                  <a:schemeClr val="bg1"/>
                </a:solidFill>
              </a:rPr>
            </a:br>
            <a:r>
              <a:rPr lang="en-US" sz="1800" baseline="0" dirty="0">
                <a:solidFill>
                  <a:schemeClr val="bg1"/>
                </a:solidFill>
              </a:rPr>
              <a:t>    </a:t>
            </a:r>
            <a:r>
              <a:rPr lang="en-US" sz="1800" b="1" baseline="0" dirty="0">
                <a:solidFill>
                  <a:srgbClr val="FFFF00"/>
                </a:solidFill>
              </a:rPr>
              <a:t>posterpresenter@gmail.com</a:t>
            </a:r>
            <a:endParaRPr lang="en-US" sz="2000" b="1" dirty="0">
              <a:solidFill>
                <a:srgbClr val="FFFF00"/>
              </a:solidFill>
            </a:endParaRPr>
          </a:p>
        </p:txBody>
      </p:sp>
      <p:grpSp>
        <p:nvGrpSpPr>
          <p:cNvPr id="27" name="Group 26"/>
          <p:cNvGrpSpPr/>
          <p:nvPr/>
        </p:nvGrpSpPr>
        <p:grpSpPr>
          <a:xfrm>
            <a:off x="-6223790" y="15575235"/>
            <a:ext cx="5771525" cy="644181"/>
            <a:chOff x="44242388" y="28054064"/>
            <a:chExt cx="9771400" cy="1090621"/>
          </a:xfrm>
        </p:grpSpPr>
        <p:sp>
          <p:nvSpPr>
            <p:cNvPr id="28" name="Rounded Rectangle 27"/>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33" name="Picture 32" descr="http://t2.gstatic.com/images?q=tbn:ANd9GcR4APHC6TT9w54M2zn_pvCiBxUNcspYPoVxirLRphBoJabfSvu7zw">
              <a:hlinkClick r:id="rId5"/>
            </p:cNvPr>
            <p:cNvPicPr>
              <a:picLocks noChangeAspect="1" noChangeArrowheads="1"/>
            </p:cNvPicPr>
            <p:nvPr userDrawn="1"/>
          </p:nvPicPr>
          <p:blipFill>
            <a:blip r:embed="rId6"/>
            <a:srcRect/>
            <a:stretch>
              <a:fillRect/>
            </a:stretch>
          </p:blipFill>
          <p:spPr bwMode="auto">
            <a:xfrm>
              <a:off x="44341112" y="28126638"/>
              <a:ext cx="914400" cy="914400"/>
            </a:xfrm>
            <a:prstGeom prst="rect">
              <a:avLst/>
            </a:prstGeom>
            <a:noFill/>
          </p:spPr>
        </p:pic>
        <p:sp>
          <p:nvSpPr>
            <p:cNvPr id="35" name="TextBox 32"/>
            <p:cNvSpPr txBox="1"/>
            <p:nvPr userDrawn="1"/>
          </p:nvSpPr>
          <p:spPr>
            <a:xfrm>
              <a:off x="45342599" y="28154099"/>
              <a:ext cx="8671189" cy="88583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a:solidFill>
                    <a:schemeClr val="tx2"/>
                  </a:solidFill>
                  <a:latin typeface="Trebuchet MS" pitchFamily="34" charset="0"/>
                </a:rPr>
                <a:t>Student</a:t>
              </a:r>
              <a:r>
                <a:rPr lang="en-US" sz="1400" baseline="0" dirty="0">
                  <a:solidFill>
                    <a:schemeClr val="tx2"/>
                  </a:solidFill>
                  <a:latin typeface="Trebuchet MS" pitchFamily="34" charset="0"/>
                </a:rPr>
                <a:t> discounts are available on our </a:t>
              </a:r>
              <a:r>
                <a:rPr lang="en-US" sz="1400" baseline="0" dirty="0" err="1">
                  <a:solidFill>
                    <a:schemeClr val="tx2"/>
                  </a:solidFill>
                  <a:latin typeface="Trebuchet MS" pitchFamily="34" charset="0"/>
                </a:rPr>
                <a:t>Facebook</a:t>
              </a:r>
              <a:r>
                <a:rPr lang="en-US" sz="1400" baseline="0" dirty="0">
                  <a:solidFill>
                    <a:schemeClr val="tx2"/>
                  </a:solidFill>
                  <a:latin typeface="Trebuchet MS" pitchFamily="34" charset="0"/>
                </a:rPr>
                <a:t> page. </a:t>
              </a:r>
            </a:p>
            <a:p>
              <a:r>
                <a:rPr lang="en-US" sz="1400" baseline="0" dirty="0">
                  <a:solidFill>
                    <a:schemeClr val="tx2"/>
                  </a:solidFill>
                  <a:latin typeface="Trebuchet MS" pitchFamily="34" charset="0"/>
                </a:rPr>
                <a:t>Go to </a:t>
              </a:r>
              <a:r>
                <a:rPr lang="en-US" sz="1400" u="sng" baseline="0" dirty="0">
                  <a:solidFill>
                    <a:schemeClr val="tx2"/>
                  </a:solidFill>
                  <a:latin typeface="Trebuchet MS" pitchFamily="34" charset="0"/>
                </a:rPr>
                <a:t>PosterPresentations.com</a:t>
              </a:r>
              <a:r>
                <a:rPr lang="en-US" sz="1400" baseline="0" dirty="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1" name="Straight Connector 40"/>
          <p:cNvCxnSpPr/>
          <p:nvPr/>
        </p:nvCxnSpPr>
        <p:spPr>
          <a:xfrm>
            <a:off x="27638828" y="2544196"/>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7638828" y="15144750"/>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472918" y="5874672"/>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491524" y="10199648"/>
            <a:ext cx="6261600" cy="388620"/>
          </a:xfrm>
          <a:prstGeom prst="rect">
            <a:avLst/>
          </a:prstGeom>
          <a:solidFill>
            <a:srgbClr val="002855"/>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solidFill>
                <a:schemeClr val="bg1"/>
              </a:solidFill>
            </a:endParaRPr>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65079" y="615971"/>
            <a:ext cx="2761491" cy="1261874"/>
          </a:xfrm>
          <a:prstGeom prst="rect">
            <a:avLst/>
          </a:prstGeom>
        </p:spPr>
      </p:pic>
      <p:sp>
        <p:nvSpPr>
          <p:cNvPr id="37" name="Rectangle 33"/>
          <p:cNvSpPr>
            <a:spLocks noChangeArrowheads="1"/>
          </p:cNvSpPr>
          <p:nvPr userDrawn="1"/>
        </p:nvSpPr>
        <p:spPr bwMode="auto">
          <a:xfrm>
            <a:off x="7241249" y="2649220"/>
            <a:ext cx="6286500" cy="13373100"/>
          </a:xfrm>
          <a:prstGeom prst="roundRect">
            <a:avLst>
              <a:gd name="adj" fmla="val 3980"/>
            </a:avLst>
          </a:prstGeom>
          <a:solidFill>
            <a:schemeClr val="bg1">
              <a:lumMod val="95000"/>
            </a:schemeClr>
          </a:solidFill>
          <a:ln w="9525">
            <a:solidFill>
              <a:srgbClr val="002855"/>
            </a:solidFill>
            <a:miter lim="800000"/>
            <a:headEnd/>
            <a:tailEnd/>
          </a:ln>
          <a:effectLst/>
        </p:spPr>
        <p:txBody>
          <a:bodyPr wrap="none" lIns="52249" tIns="26124" rIns="52249" bIns="26124" anchor="ctr"/>
          <a:lstStyle/>
          <a:p>
            <a:pPr>
              <a:defRPr/>
            </a:pPr>
            <a:endParaRPr lang="en-US" dirty="0"/>
          </a:p>
        </p:txBody>
      </p:sp>
      <p:sp>
        <p:nvSpPr>
          <p:cNvPr id="38" name="Rectangle 33"/>
          <p:cNvSpPr>
            <a:spLocks noChangeArrowheads="1"/>
          </p:cNvSpPr>
          <p:nvPr userDrawn="1"/>
        </p:nvSpPr>
        <p:spPr bwMode="auto">
          <a:xfrm>
            <a:off x="13906037" y="2649220"/>
            <a:ext cx="6286500" cy="13373100"/>
          </a:xfrm>
          <a:prstGeom prst="roundRect">
            <a:avLst>
              <a:gd name="adj" fmla="val 3980"/>
            </a:avLst>
          </a:prstGeom>
          <a:solidFill>
            <a:schemeClr val="bg1">
              <a:lumMod val="95000"/>
            </a:schemeClr>
          </a:solidFill>
          <a:ln w="9525">
            <a:solidFill>
              <a:srgbClr val="002855"/>
            </a:solidFill>
            <a:miter lim="800000"/>
            <a:headEnd/>
            <a:tailEnd/>
          </a:ln>
          <a:effectLst/>
        </p:spPr>
        <p:txBody>
          <a:bodyPr wrap="none" lIns="52249" tIns="26124" rIns="52249" bIns="26124" anchor="ctr"/>
          <a:lstStyle/>
          <a:p>
            <a:pPr>
              <a:defRPr/>
            </a:pPr>
            <a:endParaRPr lang="en-US" dirty="0"/>
          </a:p>
        </p:txBody>
      </p:sp>
      <p:sp>
        <p:nvSpPr>
          <p:cNvPr id="39" name="Rectangle 33"/>
          <p:cNvSpPr>
            <a:spLocks noChangeArrowheads="1"/>
          </p:cNvSpPr>
          <p:nvPr userDrawn="1"/>
        </p:nvSpPr>
        <p:spPr bwMode="auto">
          <a:xfrm>
            <a:off x="20570825" y="2649220"/>
            <a:ext cx="6286500" cy="13373100"/>
          </a:xfrm>
          <a:prstGeom prst="roundRect">
            <a:avLst>
              <a:gd name="adj" fmla="val 3980"/>
            </a:avLst>
          </a:prstGeom>
          <a:solidFill>
            <a:schemeClr val="bg1">
              <a:lumMod val="95000"/>
            </a:schemeClr>
          </a:solidFill>
          <a:ln w="9525">
            <a:solidFill>
              <a:srgbClr val="002855"/>
            </a:solidFill>
            <a:miter lim="800000"/>
            <a:headEnd/>
            <a:tailEnd/>
          </a:ln>
          <a:effectLst/>
        </p:spPr>
        <p:txBody>
          <a:bodyPr wrap="none" lIns="52249" tIns="26124" rIns="52249" bIns="26124" anchor="ct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80000"/>
                <a:satMod val="300000"/>
                <a:lumMod val="0"/>
                <a:lumOff val="100000"/>
              </a:schemeClr>
            </a:gs>
            <a:gs pos="100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938690" y="1611630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grpSp>
        <p:nvGrpSpPr>
          <p:cNvPr id="2" name="Group 1"/>
          <p:cNvGrpSpPr/>
          <p:nvPr/>
        </p:nvGrpSpPr>
        <p:grpSpPr>
          <a:xfrm>
            <a:off x="572988" y="2628900"/>
            <a:ext cx="26286024" cy="13373100"/>
            <a:chOff x="571500" y="2628900"/>
            <a:chExt cx="26286024" cy="13373100"/>
          </a:xfrm>
        </p:grpSpPr>
        <p:sp>
          <p:nvSpPr>
            <p:cNvPr id="8" name="Rectangle 33"/>
            <p:cNvSpPr>
              <a:spLocks noChangeArrowheads="1"/>
            </p:cNvSpPr>
            <p:nvPr/>
          </p:nvSpPr>
          <p:spPr bwMode="auto">
            <a:xfrm>
              <a:off x="571500" y="2628900"/>
              <a:ext cx="8490857" cy="13373100"/>
            </a:xfrm>
            <a:prstGeom prst="roundRect">
              <a:avLst>
                <a:gd name="adj" fmla="val 2983"/>
              </a:avLst>
            </a:prstGeom>
            <a:solidFill>
              <a:schemeClr val="bg1">
                <a:lumMod val="95000"/>
              </a:schemeClr>
            </a:soli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1" name="Rectangle 33"/>
            <p:cNvSpPr>
              <a:spLocks noChangeArrowheads="1"/>
            </p:cNvSpPr>
            <p:nvPr userDrawn="1"/>
          </p:nvSpPr>
          <p:spPr bwMode="auto">
            <a:xfrm>
              <a:off x="9469084" y="2628900"/>
              <a:ext cx="8490857" cy="13373100"/>
            </a:xfrm>
            <a:prstGeom prst="roundRect">
              <a:avLst>
                <a:gd name="adj" fmla="val 2983"/>
              </a:avLst>
            </a:prstGeom>
            <a:solidFill>
              <a:schemeClr val="bg1">
                <a:lumMod val="95000"/>
              </a:schemeClr>
            </a:soli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2" name="Rectangle 33"/>
            <p:cNvSpPr>
              <a:spLocks noChangeArrowheads="1"/>
            </p:cNvSpPr>
            <p:nvPr userDrawn="1"/>
          </p:nvSpPr>
          <p:spPr bwMode="auto">
            <a:xfrm>
              <a:off x="18366667" y="2628900"/>
              <a:ext cx="8490857" cy="13373100"/>
            </a:xfrm>
            <a:prstGeom prst="roundRect">
              <a:avLst>
                <a:gd name="adj" fmla="val 2983"/>
              </a:avLst>
            </a:prstGeom>
            <a:solidFill>
              <a:schemeClr val="bg1">
                <a:lumMod val="95000"/>
              </a:schemeClr>
            </a:solidFill>
            <a:ln w="9525">
              <a:solidFill>
                <a:schemeClr val="tx2"/>
              </a:solidFill>
              <a:miter lim="800000"/>
              <a:headEnd/>
              <a:tailEnd/>
            </a:ln>
            <a:effectLst/>
          </p:spPr>
          <p:txBody>
            <a:bodyPr wrap="none" lIns="52249" tIns="26124" rIns="52249" bIns="26124" anchor="ctr"/>
            <a:lstStyle/>
            <a:p>
              <a:pPr>
                <a:defRPr/>
              </a:pPr>
              <a:endParaRPr lang="en-US" dirty="0"/>
            </a:p>
          </p:txBody>
        </p:sp>
      </p:grpSp>
      <p:sp>
        <p:nvSpPr>
          <p:cNvPr id="23" name="Rectangle 22"/>
          <p:cNvSpPr/>
          <p:nvPr/>
        </p:nvSpPr>
        <p:spPr>
          <a:xfrm>
            <a:off x="-6501493" y="-9798"/>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a:solidFill>
                  <a:schemeClr val="bg1"/>
                </a:solidFill>
                <a:latin typeface="Trebuchet MS" pitchFamily="34" charset="0"/>
              </a:rPr>
              <a:t>QUICK DESIGN</a:t>
            </a:r>
            <a:r>
              <a:rPr lang="en-US" sz="2500" b="1" baseline="0" dirty="0">
                <a:solidFill>
                  <a:schemeClr val="bg1"/>
                </a:solidFill>
                <a:latin typeface="Trebuchet MS" pitchFamily="34" charset="0"/>
              </a:rPr>
              <a:t> </a:t>
            </a:r>
            <a:r>
              <a:rPr lang="en-US" sz="2500" b="1" dirty="0">
                <a:solidFill>
                  <a:schemeClr val="bg1"/>
                </a:solidFill>
                <a:latin typeface="Trebuchet MS" pitchFamily="34" charset="0"/>
              </a:rPr>
              <a:t>GUIDE</a:t>
            </a:r>
          </a:p>
          <a:p>
            <a:pPr algn="ctr"/>
            <a:r>
              <a:rPr lang="en-US" sz="2300" b="1" dirty="0">
                <a:solidFill>
                  <a:srgbClr val="FFFF00"/>
                </a:solidFill>
                <a:latin typeface="Trebuchet MS" pitchFamily="34" charset="0"/>
              </a:rPr>
              <a:t>(--THIS SECTION DOES NOT PRINT--)</a:t>
            </a:r>
          </a:p>
          <a:p>
            <a:pPr algn="ctr"/>
            <a:endParaRPr lang="en-US" sz="1800" b="1" dirty="0">
              <a:latin typeface="Trebuchet MS" pitchFamily="34" charset="0"/>
            </a:endParaRPr>
          </a:p>
          <a:p>
            <a:pPr defTabSz="3765639"/>
            <a:r>
              <a:rPr lang="en-US" sz="1800" dirty="0">
                <a:latin typeface="Trebuchet MS" pitchFamily="34" charset="0"/>
              </a:rPr>
              <a:t>This PowerPoint</a:t>
            </a:r>
            <a:r>
              <a:rPr lang="en-US" sz="1800" baseline="0" dirty="0">
                <a:latin typeface="Trebuchet MS" pitchFamily="34" charset="0"/>
              </a:rPr>
              <a:t> </a:t>
            </a:r>
            <a:r>
              <a:rPr lang="en-US" sz="1800" dirty="0">
                <a:latin typeface="Trebuchet MS" pitchFamily="34" charset="0"/>
              </a:rPr>
              <a:t>2007 template produces</a:t>
            </a:r>
            <a:r>
              <a:rPr lang="en-US" sz="1800" baseline="0" dirty="0">
                <a:latin typeface="Trebuchet MS" pitchFamily="34" charset="0"/>
              </a:rPr>
              <a:t> </a:t>
            </a:r>
            <a:r>
              <a:rPr lang="en-US" sz="1800" dirty="0">
                <a:latin typeface="Trebuchet MS" pitchFamily="34" charset="0"/>
              </a:rPr>
              <a:t>a 36”x60” professional  poster</a:t>
            </a:r>
            <a:r>
              <a:rPr lang="en-US" sz="1800">
                <a:latin typeface="Trebuchet MS" pitchFamily="34" charset="0"/>
              </a:rPr>
              <a:t>. You</a:t>
            </a:r>
            <a:r>
              <a:rPr lang="en-US" sz="1800" baseline="0">
                <a:latin typeface="Trebuchet MS" pitchFamily="34" charset="0"/>
              </a:rPr>
              <a:t> can u</a:t>
            </a:r>
            <a:r>
              <a:rPr lang="en-US" sz="1800">
                <a:latin typeface="Trebuchet MS" pitchFamily="34" charset="0"/>
              </a:rPr>
              <a:t>se</a:t>
            </a:r>
            <a:r>
              <a:rPr lang="en-US" sz="1800" baseline="0">
                <a:latin typeface="Trebuchet MS" pitchFamily="34" charset="0"/>
              </a:rPr>
              <a:t> it to create your research poster and </a:t>
            </a:r>
            <a:r>
              <a:rPr lang="en-US" sz="1800">
                <a:latin typeface="Trebuchet MS" pitchFamily="34" charset="0"/>
              </a:rPr>
              <a:t>save valuable time placing titles, subtitles,</a:t>
            </a:r>
            <a:r>
              <a:rPr lang="en-US" sz="1800" baseline="0">
                <a:latin typeface="Trebuchet MS" pitchFamily="34" charset="0"/>
              </a:rPr>
              <a:t> text, and graphics</a:t>
            </a:r>
            <a:r>
              <a:rPr lang="en-US" sz="1800">
                <a:latin typeface="Trebuchet MS" pitchFamily="34" charset="0"/>
              </a:rPr>
              <a:t>. </a:t>
            </a:r>
            <a:endParaRPr lang="en-US" sz="1800" dirty="0">
              <a:latin typeface="Trebuchet MS" pitchFamily="34" charset="0"/>
            </a:endParaRPr>
          </a:p>
          <a:p>
            <a:pPr defTabSz="4389219"/>
            <a:endParaRPr lang="en-US" sz="1800" dirty="0">
              <a:latin typeface="Trebuchet MS" pitchFamily="34" charset="0"/>
            </a:endParaRPr>
          </a:p>
          <a:p>
            <a:pPr defTabSz="4389219"/>
            <a:r>
              <a:rPr lang="en-US" sz="1800" dirty="0">
                <a:latin typeface="Trebuchet MS" pitchFamily="34" charset="0"/>
              </a:rPr>
              <a:t>We provide a series of online tutorials that will guide you through the poster design process and answer your poster production questions. </a:t>
            </a:r>
          </a:p>
          <a:p>
            <a:pPr defTabSz="4389219"/>
            <a:endParaRPr lang="en-US" sz="1800" dirty="0">
              <a:latin typeface="Trebuchet MS" pitchFamily="34" charset="0"/>
            </a:endParaRPr>
          </a:p>
          <a:p>
            <a:pPr defTabSz="4389219"/>
            <a:r>
              <a:rPr lang="en-US" sz="1800" dirty="0">
                <a:latin typeface="Trebuchet MS" pitchFamily="34" charset="0"/>
              </a:rPr>
              <a:t>To view our template tutorials, go online to </a:t>
            </a:r>
            <a:r>
              <a:rPr lang="en-US" sz="1800" b="1" dirty="0">
                <a:solidFill>
                  <a:srgbClr val="FFFF00"/>
                </a:solidFill>
                <a:latin typeface="Trebuchet MS" pitchFamily="34" charset="0"/>
              </a:rPr>
              <a:t>PosterPresentations.com </a:t>
            </a:r>
            <a:r>
              <a:rPr lang="en-US" sz="1800" dirty="0">
                <a:latin typeface="Trebuchet MS" pitchFamily="34" charset="0"/>
              </a:rPr>
              <a:t>and click on </a:t>
            </a:r>
            <a:r>
              <a:rPr lang="en-US" sz="1800" dirty="0">
                <a:solidFill>
                  <a:srgbClr val="FFFF00"/>
                </a:solidFill>
                <a:latin typeface="Trebuchet MS" pitchFamily="34" charset="0"/>
              </a:rPr>
              <a:t>HELP DESK.</a:t>
            </a:r>
          </a:p>
          <a:p>
            <a:pPr defTabSz="4389219"/>
            <a:endParaRPr lang="en-US" sz="1800" dirty="0">
              <a:latin typeface="Trebuchet MS" pitchFamily="34" charset="0"/>
            </a:endParaRPr>
          </a:p>
          <a:p>
            <a:pPr defTabSz="4389219"/>
            <a:r>
              <a:rPr lang="en-US" sz="1800" dirty="0">
                <a:latin typeface="Trebuchet MS" pitchFamily="34" charset="0"/>
              </a:rPr>
              <a:t>When</a:t>
            </a:r>
            <a:r>
              <a:rPr lang="en-US" sz="1800" baseline="0" dirty="0">
                <a:latin typeface="Trebuchet MS" pitchFamily="34" charset="0"/>
              </a:rPr>
              <a:t> you are ready to</a:t>
            </a:r>
            <a:r>
              <a:rPr lang="en-US" sz="1800" dirty="0">
                <a:latin typeface="Trebuchet MS" pitchFamily="34" charset="0"/>
              </a:rPr>
              <a:t> </a:t>
            </a:r>
            <a:r>
              <a:rPr lang="en-US" sz="1800" baseline="0" dirty="0">
                <a:latin typeface="Trebuchet MS" pitchFamily="34" charset="0"/>
              </a:rPr>
              <a:t> print your poster</a:t>
            </a:r>
            <a:r>
              <a:rPr lang="en-US" sz="1800" dirty="0">
                <a:latin typeface="Trebuchet MS" pitchFamily="34" charset="0"/>
              </a:rPr>
              <a:t>,</a:t>
            </a:r>
            <a:r>
              <a:rPr lang="en-US" sz="1800" baseline="0" dirty="0">
                <a:latin typeface="Trebuchet MS" pitchFamily="34" charset="0"/>
              </a:rPr>
              <a:t> go online to</a:t>
            </a:r>
            <a:r>
              <a:rPr lang="en-US" sz="2000" baseline="0" dirty="0">
                <a:latin typeface="Trebuchet MS" pitchFamily="34" charset="0"/>
              </a:rPr>
              <a:t> </a:t>
            </a:r>
            <a:r>
              <a:rPr lang="en-US" sz="2400" b="1" dirty="0">
                <a:solidFill>
                  <a:srgbClr val="FFFF00"/>
                </a:solidFill>
                <a:latin typeface="Trebuchet MS" pitchFamily="34" charset="0"/>
              </a:rPr>
              <a:t>PosterPresentations.com</a:t>
            </a:r>
            <a:r>
              <a:rPr lang="en-US" sz="2400" b="1" dirty="0">
                <a:solidFill>
                  <a:schemeClr val="bg1"/>
                </a:solidFill>
                <a:latin typeface="Trebuchet MS" pitchFamily="34" charset="0"/>
              </a:rPr>
              <a:t>.</a:t>
            </a:r>
            <a:br>
              <a:rPr lang="en-US" sz="1800" dirty="0">
                <a:latin typeface="Trebuchet MS" pitchFamily="34" charset="0"/>
              </a:rPr>
            </a:br>
            <a:endParaRPr lang="en-US" sz="1800" dirty="0">
              <a:latin typeface="Trebuchet MS" pitchFamily="34" charset="0"/>
            </a:endParaRPr>
          </a:p>
          <a:p>
            <a:pPr algn="l" defTabSz="3765639"/>
            <a:r>
              <a:rPr lang="en-US" sz="1800" b="1" dirty="0">
                <a:solidFill>
                  <a:schemeClr val="bg1"/>
                </a:solidFill>
                <a:latin typeface="Trebuchet MS" pitchFamily="34" charset="0"/>
              </a:rPr>
              <a:t>Need</a:t>
            </a:r>
            <a:r>
              <a:rPr lang="en-US" sz="1800" b="1" baseline="0" dirty="0">
                <a:solidFill>
                  <a:schemeClr val="bg1"/>
                </a:solidFill>
                <a:latin typeface="Trebuchet MS" pitchFamily="34" charset="0"/>
              </a:rPr>
              <a:t> Assistance?  </a:t>
            </a:r>
            <a:r>
              <a:rPr lang="en-US" sz="2400" b="1" baseline="0" dirty="0">
                <a:solidFill>
                  <a:srgbClr val="FFFF00"/>
                </a:solidFill>
                <a:latin typeface="Trebuchet MS" pitchFamily="34" charset="0"/>
              </a:rPr>
              <a:t>Call  us at </a:t>
            </a:r>
            <a:r>
              <a:rPr lang="en-US" sz="2400" b="1" dirty="0">
                <a:solidFill>
                  <a:srgbClr val="FFFF00"/>
                </a:solidFill>
                <a:latin typeface="Trebuchet MS" pitchFamily="34" charset="0"/>
              </a:rPr>
              <a:t>1.866.649.3004</a:t>
            </a:r>
          </a:p>
          <a:p>
            <a:pPr defTabSz="2508125"/>
            <a:r>
              <a:rPr lang="en-US" sz="1800" dirty="0">
                <a:latin typeface="Trebuchet MS" pitchFamily="34" charset="0"/>
              </a:rPr>
              <a:t> </a:t>
            </a:r>
            <a:endParaRPr lang="en-US" sz="2300" b="1" dirty="0">
              <a:solidFill>
                <a:srgbClr val="FFFF00"/>
              </a:solidFill>
              <a:latin typeface="Trebuchet MS" pitchFamily="34" charset="0"/>
            </a:endParaRPr>
          </a:p>
          <a:p>
            <a:pPr algn="ctr"/>
            <a:r>
              <a:rPr lang="en-US" sz="2500" b="1" dirty="0">
                <a:solidFill>
                  <a:schemeClr val="bg1"/>
                </a:solidFill>
                <a:latin typeface="Trebuchet MS" pitchFamily="34" charset="0"/>
              </a:rPr>
              <a:t>Object Placeholders</a:t>
            </a:r>
          </a:p>
          <a:p>
            <a:pPr algn="ctr"/>
            <a:endParaRPr lang="en-US" sz="2500" b="1" dirty="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a:latin typeface="Trebuchet MS" pitchFamily="34" charset="0"/>
              </a:rPr>
              <a:t>To</a:t>
            </a:r>
            <a:r>
              <a:rPr lang="en-US" sz="1800" baseline="0" dirty="0">
                <a:latin typeface="Trebuchet MS" pitchFamily="34" charset="0"/>
              </a:rPr>
              <a:t> add text, c</a:t>
            </a:r>
            <a:r>
              <a:rPr lang="en-US" sz="1800" dirty="0">
                <a:latin typeface="Trebuchet MS" pitchFamily="34" charset="0"/>
              </a:rPr>
              <a:t>lick inside</a:t>
            </a:r>
            <a:r>
              <a:rPr lang="en-US" sz="1800" baseline="0" dirty="0">
                <a:latin typeface="Trebuchet MS" pitchFamily="34" charset="0"/>
              </a:rPr>
              <a:t> a placeholder on the poster and type or paste your text.  To move a placeholder, click it </a:t>
            </a:r>
            <a:r>
              <a:rPr lang="en-US" sz="1800" u="sng" baseline="0" dirty="0">
                <a:latin typeface="Trebuchet MS" pitchFamily="34" charset="0"/>
              </a:rPr>
              <a:t>once</a:t>
            </a:r>
            <a:r>
              <a:rPr lang="en-US" sz="1800" baseline="0" dirty="0">
                <a:latin typeface="Trebuchet MS" pitchFamily="34" charset="0"/>
              </a:rPr>
              <a:t> (to select it).  Place your cursor on its frame, and your cursor will change to this symbol       .  Click </a:t>
            </a:r>
            <a:r>
              <a:rPr lang="en-US" sz="1800" u="sng" baseline="0" dirty="0">
                <a:latin typeface="Trebuchet MS" pitchFamily="34" charset="0"/>
              </a:rPr>
              <a:t>once</a:t>
            </a:r>
            <a:r>
              <a:rPr lang="en-US" sz="1800" baseline="0" dirty="0">
                <a:latin typeface="Trebuchet MS" pitchFamily="34" charset="0"/>
              </a:rPr>
              <a:t> and drag it to a new location where you can resize it. </a:t>
            </a:r>
          </a:p>
          <a:p>
            <a:pPr defTabSz="3765639"/>
            <a:endParaRPr lang="en-US" sz="1800" dirty="0">
              <a:latin typeface="Trebuchet MS" pitchFamily="34" charset="0"/>
            </a:endParaRPr>
          </a:p>
          <a:p>
            <a:pPr defTabSz="3765639"/>
            <a:r>
              <a:rPr lang="en-US" sz="1800" b="1" dirty="0">
                <a:solidFill>
                  <a:srgbClr val="FFFF00"/>
                </a:solidFill>
                <a:latin typeface="Trebuchet MS" pitchFamily="34" charset="0"/>
              </a:rPr>
              <a:t>Section Header placeholder</a:t>
            </a:r>
          </a:p>
          <a:p>
            <a:pPr defTabSz="3765639"/>
            <a:r>
              <a:rPr lang="en-US" sz="1800" baseline="0" dirty="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1800" baseline="0" dirty="0">
              <a:latin typeface="Trebuchet MS" pitchFamily="34" charset="0"/>
            </a:endParaRPr>
          </a:p>
          <a:p>
            <a:pPr defTabSz="4389219"/>
            <a:endParaRPr lang="en-US" sz="1800" dirty="0">
              <a:latin typeface="Trebuchet MS" pitchFamily="34" charset="0"/>
            </a:endParaRPr>
          </a:p>
          <a:p>
            <a:pPr defTabSz="4389219"/>
            <a:endParaRPr lang="en-US" sz="1800" b="1" dirty="0">
              <a:solidFill>
                <a:srgbClr val="FFFF00"/>
              </a:solidFill>
              <a:latin typeface="Trebuchet MS" pitchFamily="34" charset="0"/>
            </a:endParaRPr>
          </a:p>
          <a:p>
            <a:pPr defTabSz="4389219"/>
            <a:r>
              <a:rPr lang="en-US" sz="1800" b="1" dirty="0">
                <a:solidFill>
                  <a:srgbClr val="FFFF00"/>
                </a:solidFill>
                <a:latin typeface="Trebuchet MS" pitchFamily="34" charset="0"/>
              </a:rPr>
              <a:t>Text placeholder</a:t>
            </a:r>
          </a:p>
          <a:p>
            <a:pPr defTabSz="4389219"/>
            <a:r>
              <a:rPr lang="en-US" sz="1800" baseline="0" dirty="0">
                <a:latin typeface="Trebuchet MS" pitchFamily="34" charset="0"/>
              </a:rPr>
              <a:t>Move this preformatted text placeholder to the poster to add a new body of text.</a:t>
            </a: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defTabSz="4389219"/>
            <a:endParaRPr lang="en-US" sz="1800" b="1" baseline="0" dirty="0">
              <a:solidFill>
                <a:srgbClr val="FFFF00"/>
              </a:solidFill>
              <a:latin typeface="Trebuchet MS" pitchFamily="34" charset="0"/>
            </a:endParaRPr>
          </a:p>
          <a:p>
            <a:pPr defTabSz="4389219"/>
            <a:r>
              <a:rPr lang="en-US" sz="1800" b="1" baseline="0" dirty="0">
                <a:solidFill>
                  <a:srgbClr val="FFFF00"/>
                </a:solidFill>
                <a:latin typeface="Trebuchet MS" pitchFamily="34" charset="0"/>
              </a:rPr>
              <a:t>Picture placeholder</a:t>
            </a:r>
          </a:p>
          <a:p>
            <a:pPr defTabSz="4389219"/>
            <a:r>
              <a:rPr lang="en-US" sz="1800" baseline="0" dirty="0">
                <a:latin typeface="Trebuchet MS" pitchFamily="34" charset="0"/>
              </a:rPr>
              <a:t>Move this graphic placeholder onto your poster, size it first, and then click it to add a picture to the poster.</a:t>
            </a: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algn="ctr"/>
            <a:endParaRPr lang="en-US" sz="1800" b="1" dirty="0">
              <a:solidFill>
                <a:schemeClr val="bg1"/>
              </a:solidFill>
              <a:latin typeface="Trebuchet MS" pitchFamily="34" charset="0"/>
            </a:endParaRPr>
          </a:p>
          <a:p>
            <a:pPr algn="ctr"/>
            <a:endParaRPr lang="en-US" sz="1800" b="1" dirty="0">
              <a:solidFill>
                <a:schemeClr val="bg1"/>
              </a:solidFill>
              <a:latin typeface="Trebuchet MS" pitchFamily="34" charset="0"/>
            </a:endParaRPr>
          </a:p>
          <a:p>
            <a:pPr algn="ctr"/>
            <a:endParaRPr lang="en-US" sz="1800" b="1" dirty="0">
              <a:solidFill>
                <a:schemeClr val="bg1"/>
              </a:solidFill>
              <a:latin typeface="Trebuchet MS" pitchFamily="34" charset="0"/>
            </a:endParaRPr>
          </a:p>
          <a:p>
            <a:pPr defTabSz="2508125"/>
            <a:endParaRPr lang="en-US" sz="1800" dirty="0">
              <a:latin typeface="Trebuchet MS" pitchFamily="34" charset="0"/>
            </a:endParaRPr>
          </a:p>
          <a:p>
            <a:pPr algn="ctr"/>
            <a:endParaRPr lang="en-US" sz="1800" b="1" dirty="0">
              <a:solidFill>
                <a:schemeClr val="bg1"/>
              </a:solidFill>
              <a:latin typeface="Trebuchet MS" pitchFamily="34" charset="0"/>
            </a:endParaRPr>
          </a:p>
          <a:p>
            <a:pPr defTabSz="2508125"/>
            <a:endParaRPr lang="en-US" sz="1800" b="1" dirty="0">
              <a:solidFill>
                <a:srgbClr val="FFFF00"/>
              </a:solidFill>
              <a:latin typeface="Trebuchet MS" pitchFamily="34" charset="0"/>
            </a:endParaRPr>
          </a:p>
          <a:p>
            <a:pPr algn="ctr"/>
            <a:endParaRPr lang="en-US" sz="1800" b="1" dirty="0">
              <a:latin typeface="Trebuchet MS" pitchFamily="34" charset="0"/>
            </a:endParaRPr>
          </a:p>
        </p:txBody>
      </p:sp>
      <p:sp>
        <p:nvSpPr>
          <p:cNvPr id="25" name="Rectangle 24"/>
          <p:cNvSpPr/>
          <p:nvPr/>
        </p:nvSpPr>
        <p:spPr>
          <a:xfrm>
            <a:off x="-6481554" y="11860087"/>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26" name="Picture 2"/>
          <p:cNvPicPr>
            <a:picLocks noChangeAspect="1" noChangeArrowheads="1"/>
          </p:cNvPicPr>
          <p:nvPr/>
        </p:nvPicPr>
        <p:blipFill>
          <a:blip r:embed="rId3" cstate="print"/>
          <a:srcRect/>
          <a:stretch>
            <a:fillRect/>
          </a:stretch>
        </p:blipFill>
        <p:spPr bwMode="auto">
          <a:xfrm>
            <a:off x="-2432958" y="7952471"/>
            <a:ext cx="369094" cy="219075"/>
          </a:xfrm>
          <a:prstGeom prst="rect">
            <a:avLst/>
          </a:prstGeom>
          <a:noFill/>
          <a:ln w="9525">
            <a:solidFill>
              <a:schemeClr val="tx1"/>
            </a:solidFill>
            <a:miter lim="800000"/>
            <a:headEnd/>
            <a:tailEnd/>
          </a:ln>
          <a:effectLst/>
        </p:spPr>
      </p:pic>
      <p:grpSp>
        <p:nvGrpSpPr>
          <p:cNvPr id="38" name="Group 37"/>
          <p:cNvGrpSpPr/>
          <p:nvPr/>
        </p:nvGrpSpPr>
        <p:grpSpPr>
          <a:xfrm>
            <a:off x="-6223790" y="15575235"/>
            <a:ext cx="5771525" cy="644181"/>
            <a:chOff x="44242388" y="28054064"/>
            <a:chExt cx="9771400" cy="1090621"/>
          </a:xfrm>
        </p:grpSpPr>
        <p:sp>
          <p:nvSpPr>
            <p:cNvPr id="40" name="Rounded Rectangle 39"/>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41" name="Picture 40" descr="http://t2.gstatic.com/images?q=tbn:ANd9GcR4APHC6TT9w54M2zn_pvCiBxUNcspYPoVxirLRphBoJabfSvu7zw">
              <a:hlinkClick r:id="rId4"/>
            </p:cNvPr>
            <p:cNvPicPr>
              <a:picLocks noChangeAspect="1" noChangeArrowheads="1"/>
            </p:cNvPicPr>
            <p:nvPr userDrawn="1"/>
          </p:nvPicPr>
          <p:blipFill>
            <a:blip r:embed="rId5"/>
            <a:srcRect/>
            <a:stretch>
              <a:fillRect/>
            </a:stretch>
          </p:blipFill>
          <p:spPr bwMode="auto">
            <a:xfrm>
              <a:off x="44341112" y="28126638"/>
              <a:ext cx="914400" cy="914400"/>
            </a:xfrm>
            <a:prstGeom prst="rect">
              <a:avLst/>
            </a:prstGeom>
            <a:noFill/>
          </p:spPr>
        </p:pic>
        <p:sp>
          <p:nvSpPr>
            <p:cNvPr id="42" name="TextBox 32"/>
            <p:cNvSpPr txBox="1"/>
            <p:nvPr userDrawn="1"/>
          </p:nvSpPr>
          <p:spPr>
            <a:xfrm>
              <a:off x="45342599" y="28154099"/>
              <a:ext cx="8671189" cy="88583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a:solidFill>
                    <a:schemeClr val="tx2"/>
                  </a:solidFill>
                  <a:latin typeface="Trebuchet MS" pitchFamily="34" charset="0"/>
                </a:rPr>
                <a:t>Student</a:t>
              </a:r>
              <a:r>
                <a:rPr lang="en-US" sz="1400" baseline="0" dirty="0">
                  <a:solidFill>
                    <a:schemeClr val="tx2"/>
                  </a:solidFill>
                  <a:latin typeface="Trebuchet MS" pitchFamily="34" charset="0"/>
                </a:rPr>
                <a:t> discounts are available on our </a:t>
              </a:r>
              <a:r>
                <a:rPr lang="en-US" sz="1400" baseline="0" dirty="0" err="1">
                  <a:solidFill>
                    <a:schemeClr val="tx2"/>
                  </a:solidFill>
                  <a:latin typeface="Trebuchet MS" pitchFamily="34" charset="0"/>
                </a:rPr>
                <a:t>Facebook</a:t>
              </a:r>
              <a:r>
                <a:rPr lang="en-US" sz="1400" baseline="0" dirty="0">
                  <a:solidFill>
                    <a:schemeClr val="tx2"/>
                  </a:solidFill>
                  <a:latin typeface="Trebuchet MS" pitchFamily="34" charset="0"/>
                </a:rPr>
                <a:t> page. </a:t>
              </a:r>
            </a:p>
            <a:p>
              <a:r>
                <a:rPr lang="en-US" sz="1400" baseline="0" dirty="0">
                  <a:solidFill>
                    <a:schemeClr val="tx2"/>
                  </a:solidFill>
                  <a:latin typeface="Trebuchet MS" pitchFamily="34" charset="0"/>
                </a:rPr>
                <a:t>Go to </a:t>
              </a:r>
              <a:r>
                <a:rPr lang="en-US" sz="1400" u="sng" baseline="0" dirty="0">
                  <a:solidFill>
                    <a:schemeClr val="tx2"/>
                  </a:solidFill>
                  <a:latin typeface="Trebuchet MS" pitchFamily="34" charset="0"/>
                </a:rPr>
                <a:t>PosterPresentations.com</a:t>
              </a:r>
              <a:r>
                <a:rPr lang="en-US" sz="1400" baseline="0" dirty="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4" name="Straight Connector 43"/>
          <p:cNvCxnSpPr/>
          <p:nvPr/>
        </p:nvCxnSpPr>
        <p:spPr>
          <a:xfrm>
            <a:off x="-6472918" y="5874672"/>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6491524" y="10199648"/>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sp>
        <p:nvSpPr>
          <p:cNvPr id="46" name="Rectangle 45"/>
          <p:cNvSpPr/>
          <p:nvPr/>
        </p:nvSpPr>
        <p:spPr>
          <a:xfrm>
            <a:off x="27638828" y="0"/>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a:solidFill>
                  <a:schemeClr val="bg1"/>
                </a:solidFill>
                <a:latin typeface="Trebuchet MS" pitchFamily="34" charset="0"/>
              </a:rPr>
              <a:t>QUICK</a:t>
            </a:r>
            <a:r>
              <a:rPr lang="en-US" sz="2400" b="1" baseline="0" dirty="0">
                <a:solidFill>
                  <a:schemeClr val="bg1"/>
                </a:solidFill>
                <a:latin typeface="Trebuchet MS" pitchFamily="34" charset="0"/>
              </a:rPr>
              <a:t> TIPS</a:t>
            </a:r>
            <a:endParaRPr lang="en-US" sz="2400" b="1" dirty="0">
              <a:solidFill>
                <a:schemeClr val="bg1"/>
              </a:solidFill>
              <a:latin typeface="Trebuchet MS" pitchFamily="34" charset="0"/>
            </a:endParaRPr>
          </a:p>
          <a:p>
            <a:pPr algn="ctr">
              <a:lnSpc>
                <a:spcPts val="2400"/>
              </a:lnSpc>
            </a:pPr>
            <a:r>
              <a:rPr lang="en-US" sz="2400" b="1" dirty="0">
                <a:solidFill>
                  <a:srgbClr val="FFFF00"/>
                </a:solidFill>
                <a:latin typeface="Trebuchet MS" pitchFamily="34" charset="0"/>
              </a:rPr>
              <a:t>(--THIS SECTION DOES NOT PRINT--)</a:t>
            </a:r>
          </a:p>
          <a:p>
            <a:pPr defTabSz="3134780">
              <a:lnSpc>
                <a:spcPts val="2100"/>
              </a:lnSpc>
            </a:pPr>
            <a:endParaRPr lang="en-US" sz="1800" dirty="0">
              <a:latin typeface="Trebuchet MS" pitchFamily="34" charset="0"/>
            </a:endParaRPr>
          </a:p>
          <a:p>
            <a:pPr defTabSz="3134780">
              <a:lnSpc>
                <a:spcPts val="2100"/>
              </a:lnSpc>
            </a:pPr>
            <a:r>
              <a:rPr lang="en-US" sz="1800" dirty="0">
                <a:latin typeface="Trebuchet MS" pitchFamily="34" charset="0"/>
              </a:rPr>
              <a:t>This PowerPoint</a:t>
            </a:r>
            <a:r>
              <a:rPr lang="en-US" sz="1800" baseline="0" dirty="0">
                <a:latin typeface="Trebuchet MS" pitchFamily="34" charset="0"/>
              </a:rPr>
              <a:t> template requires basic PowerPoint (version 2007 or newer) skills. Below is a list of commonly asked questions specific to this template. </a:t>
            </a:r>
            <a:br>
              <a:rPr lang="en-US" sz="1800" baseline="0" dirty="0">
                <a:latin typeface="Trebuchet MS" pitchFamily="34" charset="0"/>
              </a:rPr>
            </a:br>
            <a:r>
              <a:rPr lang="en-US" sz="1800" baseline="0" dirty="0">
                <a:latin typeface="Trebuchet MS" pitchFamily="34" charset="0"/>
              </a:rPr>
              <a:t>If you are using an older version of PowerPoint some template features may not work properly.</a:t>
            </a:r>
            <a:endParaRPr lang="en-US" sz="2400" b="1" dirty="0">
              <a:solidFill>
                <a:srgbClr val="FFFF00"/>
              </a:solidFill>
              <a:latin typeface="Trebuchet MS" pitchFamily="34" charset="0"/>
            </a:endParaRPr>
          </a:p>
          <a:p>
            <a:pPr defTabSz="3134780">
              <a:lnSpc>
                <a:spcPts val="2100"/>
              </a:lnSpc>
            </a:pPr>
            <a:endParaRPr lang="en-US" sz="2400" b="1" dirty="0">
              <a:solidFill>
                <a:srgbClr val="FFFF00"/>
              </a:solidFill>
              <a:latin typeface="Trebuchet MS" pitchFamily="34" charset="0"/>
            </a:endParaRPr>
          </a:p>
          <a:p>
            <a:pPr algn="ctr">
              <a:lnSpc>
                <a:spcPts val="2100"/>
              </a:lnSpc>
            </a:pPr>
            <a:r>
              <a:rPr lang="en-US" sz="2400" b="1" baseline="0">
                <a:solidFill>
                  <a:schemeClr val="bg1"/>
                </a:solidFill>
                <a:latin typeface="Trebuchet MS" pitchFamily="34" charset="0"/>
              </a:rPr>
              <a:t>Template </a:t>
            </a:r>
            <a:r>
              <a:rPr lang="en-US" sz="2400" b="1" baseline="0" dirty="0">
                <a:solidFill>
                  <a:schemeClr val="bg1"/>
                </a:solidFill>
                <a:latin typeface="Trebuchet MS" pitchFamily="34" charset="0"/>
              </a:rPr>
              <a:t>FAQs</a:t>
            </a:r>
            <a:endParaRPr lang="en-US" sz="1800" baseline="0" dirty="0">
              <a:latin typeface="Trebuchet MS" pitchFamily="34" charset="0"/>
            </a:endParaRPr>
          </a:p>
          <a:p>
            <a:pPr algn="ctr"/>
            <a:endParaRPr lang="en-US" sz="1800" b="1" dirty="0">
              <a:solidFill>
                <a:srgbClr val="FFFF00"/>
              </a:solidFill>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r>
              <a:rPr lang="en-US" sz="1800" b="1" dirty="0">
                <a:solidFill>
                  <a:srgbClr val="FFFF00"/>
                </a:solidFill>
                <a:latin typeface="Trebuchet MS" pitchFamily="34" charset="0"/>
              </a:rPr>
              <a:t>Verifying the quality of your graphics</a:t>
            </a:r>
          </a:p>
          <a:p>
            <a:pPr defTabSz="2689420"/>
            <a:r>
              <a:rPr lang="en-US" sz="1800" dirty="0">
                <a:latin typeface="Trebuchet MS" pitchFamily="34" charset="0"/>
              </a:rPr>
              <a:t>Go to the </a:t>
            </a:r>
            <a:r>
              <a:rPr lang="en-US" sz="1800" baseline="0" dirty="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1800" baseline="0" dirty="0">
                <a:latin typeface="Trebuchet MS" pitchFamily="34" charset="0"/>
              </a:rPr>
            </a:br>
            <a:endParaRPr lang="en-US" sz="1800" baseline="0" dirty="0">
              <a:latin typeface="Trebuchet MS" pitchFamily="34" charset="0"/>
            </a:endParaRPr>
          </a:p>
          <a:p>
            <a:pPr defTabSz="2689420"/>
            <a:endParaRPr lang="en-US" sz="1800" b="1" baseline="0" dirty="0">
              <a:solidFill>
                <a:srgbClr val="FFFF00"/>
              </a:solidFill>
              <a:latin typeface="Trebuchet MS" pitchFamily="34" charset="0"/>
            </a:endParaRPr>
          </a:p>
          <a:p>
            <a:pPr defTabSz="2689420"/>
            <a:r>
              <a:rPr lang="en-US" sz="1800" b="1" baseline="0" dirty="0">
                <a:solidFill>
                  <a:srgbClr val="FFFF00"/>
                </a:solidFill>
                <a:latin typeface="Trebuchet MS" pitchFamily="34" charset="0"/>
              </a:rPr>
              <a:t>Modifying the layout</a:t>
            </a:r>
          </a:p>
          <a:p>
            <a:pPr defTabSz="2689420"/>
            <a:r>
              <a:rPr lang="en-US" sz="1800" dirty="0">
                <a:latin typeface="Trebuchet MS" pitchFamily="34" charset="0"/>
              </a:rPr>
              <a:t>This template has four </a:t>
            </a:r>
            <a:r>
              <a:rPr lang="en-US" sz="1800" baseline="0" dirty="0">
                <a:latin typeface="Trebuchet MS" pitchFamily="34" charset="0"/>
              </a:rPr>
              <a:t>different </a:t>
            </a:r>
          </a:p>
          <a:p>
            <a:pPr defTabSz="2689420"/>
            <a:r>
              <a:rPr lang="en-US" sz="1800" baseline="0" dirty="0">
                <a:latin typeface="Trebuchet MS" pitchFamily="34" charset="0"/>
              </a:rPr>
              <a:t>column layouts.   </a:t>
            </a:r>
            <a:r>
              <a:rPr lang="en-US" sz="1800" u="sng" baseline="0" dirty="0">
                <a:latin typeface="Trebuchet MS" pitchFamily="34" charset="0"/>
              </a:rPr>
              <a:t>Right-click</a:t>
            </a:r>
            <a:r>
              <a:rPr lang="en-US" sz="1800" baseline="0" dirty="0">
                <a:latin typeface="Trebuchet MS" pitchFamily="34" charset="0"/>
              </a:rPr>
              <a:t> </a:t>
            </a:r>
          </a:p>
          <a:p>
            <a:pPr defTabSz="2689420"/>
            <a:r>
              <a:rPr lang="en-US" sz="1800" baseline="0" dirty="0">
                <a:latin typeface="Trebuchet MS" pitchFamily="34" charset="0"/>
              </a:rPr>
              <a:t>your mouse on the background </a:t>
            </a:r>
          </a:p>
          <a:p>
            <a:pPr defTabSz="2689420"/>
            <a:r>
              <a:rPr lang="en-US" sz="1800" baseline="0" dirty="0">
                <a:latin typeface="Trebuchet MS" pitchFamily="34" charset="0"/>
              </a:rPr>
              <a:t>and click on LAYOUT to see the</a:t>
            </a:r>
          </a:p>
          <a:p>
            <a:pPr defTabSz="2689420"/>
            <a:r>
              <a:rPr lang="en-US" sz="1800" baseline="0" dirty="0">
                <a:latin typeface="Trebuchet MS" pitchFamily="34" charset="0"/>
              </a:rPr>
              <a:t> layout options.  The columns in </a:t>
            </a:r>
          </a:p>
          <a:p>
            <a:pPr defTabSz="2689420"/>
            <a:r>
              <a:rPr lang="en-US" sz="1800" baseline="0" dirty="0">
                <a:latin typeface="Trebuchet MS" pitchFamily="34" charset="0"/>
              </a:rPr>
              <a:t>the provided layouts are fixed and cannot be moved but advanced users can modify any layout by going to VIEW and then SLIDE MASTER.</a:t>
            </a: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a:latin typeface="Trebuchet MS" pitchFamily="34" charset="0"/>
            </a:endParaRPr>
          </a:p>
          <a:p>
            <a:pPr defTabSz="2689420"/>
            <a:r>
              <a:rPr lang="en-US" sz="1800" b="1" baseline="0" dirty="0">
                <a:solidFill>
                  <a:srgbClr val="FFFF00"/>
                </a:solidFill>
                <a:latin typeface="Trebuchet MS" pitchFamily="34" charset="0"/>
              </a:rPr>
              <a:t>Importing text and graphics from external sources</a:t>
            </a:r>
          </a:p>
          <a:p>
            <a:pPr defTabSz="2689420"/>
            <a:r>
              <a:rPr lang="en-US" sz="1800" b="1" u="sng" baseline="0" dirty="0">
                <a:latin typeface="Trebuchet MS" pitchFamily="34" charset="0"/>
              </a:rPr>
              <a:t>TEXT: </a:t>
            </a:r>
            <a:r>
              <a:rPr lang="en-US" sz="1800" baseline="0" dirty="0">
                <a:latin typeface="Trebuchet MS" pitchFamily="34" charset="0"/>
              </a:rPr>
              <a:t>Paste or type your text into a pre-existing placeholder or drag in a new placeholder from the left side of the template. Move it anywhere as needed.</a:t>
            </a:r>
          </a:p>
          <a:p>
            <a:pPr defTabSz="2689420"/>
            <a:endParaRPr lang="en-US" sz="1800" baseline="0" dirty="0">
              <a:latin typeface="Trebuchet MS" pitchFamily="34" charset="0"/>
            </a:endParaRPr>
          </a:p>
          <a:p>
            <a:pPr defTabSz="2689420"/>
            <a:r>
              <a:rPr lang="en-US" sz="1800" b="1" u="sng" baseline="0" dirty="0">
                <a:latin typeface="Trebuchet MS" pitchFamily="34" charset="0"/>
              </a:rPr>
              <a:t>PHOTOS: </a:t>
            </a:r>
            <a:r>
              <a:rPr lang="en-US" sz="1800" baseline="0" dirty="0">
                <a:latin typeface="Trebuchet MS" pitchFamily="34" charset="0"/>
              </a:rPr>
              <a:t>Drag in a picture placeholder, size it </a:t>
            </a:r>
            <a:r>
              <a:rPr lang="en-US" sz="1800" u="sng" baseline="0" dirty="0">
                <a:latin typeface="Trebuchet MS" pitchFamily="34" charset="0"/>
              </a:rPr>
              <a:t>first</a:t>
            </a:r>
            <a:r>
              <a:rPr lang="en-US" sz="1800" baseline="0" dirty="0">
                <a:latin typeface="Trebuchet MS" pitchFamily="34" charset="0"/>
              </a:rPr>
              <a:t>, click in it and insert a photo from the menu.</a:t>
            </a:r>
          </a:p>
          <a:p>
            <a:pPr defTabSz="2689420"/>
            <a:endParaRPr lang="en-US" sz="1800" baseline="0" dirty="0">
              <a:latin typeface="Trebuchet MS" pitchFamily="34" charset="0"/>
            </a:endParaRPr>
          </a:p>
          <a:p>
            <a:pPr defTabSz="2689420"/>
            <a:r>
              <a:rPr lang="en-US" sz="1800" b="1" u="sng" baseline="0" dirty="0">
                <a:latin typeface="Trebuchet MS" pitchFamily="34" charset="0"/>
              </a:rPr>
              <a:t>TABLES: </a:t>
            </a:r>
            <a:r>
              <a:rPr lang="en-US" sz="1800" baseline="0" dirty="0">
                <a:latin typeface="Trebuchet MS" pitchFamily="34" charset="0"/>
              </a:rPr>
              <a:t>You can copy and paste a table from an external document onto this poster template. To adjust the way the text fits within the cells of a table that has been pasted, </a:t>
            </a:r>
            <a:r>
              <a:rPr lang="en-US" sz="1800" u="sng" baseline="0" dirty="0">
                <a:latin typeface="Trebuchet MS" pitchFamily="34" charset="0"/>
              </a:rPr>
              <a:t>right-click</a:t>
            </a:r>
            <a:r>
              <a:rPr lang="en-US" sz="1800" baseline="0" dirty="0">
                <a:latin typeface="Trebuchet MS" pitchFamily="34" charset="0"/>
              </a:rPr>
              <a:t> on the table, click FORMAT SHAPE  then click on TEXT BOX and change the INTERNAL MARGIN values to 0.25.</a:t>
            </a:r>
          </a:p>
          <a:p>
            <a:pPr defTabSz="2689420"/>
            <a:endParaRPr lang="en-US" sz="1800" baseline="0" dirty="0">
              <a:latin typeface="Trebuchet MS" pitchFamily="34" charset="0"/>
            </a:endParaRPr>
          </a:p>
          <a:p>
            <a:pPr defTabSz="2689420"/>
            <a:endParaRPr lang="en-US" sz="1800" baseline="0" dirty="0">
              <a:latin typeface="Trebuchet MS" pitchFamily="34" charset="0"/>
            </a:endParaRPr>
          </a:p>
          <a:p>
            <a:pPr defTabSz="2689420"/>
            <a:r>
              <a:rPr lang="en-US" sz="1800" b="1" baseline="0" dirty="0">
                <a:solidFill>
                  <a:srgbClr val="FFFF00"/>
                </a:solidFill>
                <a:latin typeface="Trebuchet MS" pitchFamily="34" charset="0"/>
              </a:rPr>
              <a:t>Modifying the color scheme</a:t>
            </a:r>
          </a:p>
          <a:p>
            <a:pPr defTabSz="2689420"/>
            <a:r>
              <a:rPr lang="en-US" sz="1800" baseline="0" dirty="0">
                <a:latin typeface="Trebuchet MS" pitchFamily="34" charset="0"/>
              </a:rPr>
              <a:t>To change the color scheme of this template go to the DESIGN menu and click on COLORS. You can choose from the provided color combinations or create your own.</a:t>
            </a:r>
          </a:p>
          <a:p>
            <a:pPr defTabSz="3134780"/>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2508125">
              <a:lnSpc>
                <a:spcPts val="2100"/>
              </a:lnSpc>
            </a:pPr>
            <a:endParaRPr lang="en-US" sz="1200" baseline="0" dirty="0">
              <a:latin typeface="Trebuchet MS" pitchFamily="34" charset="0"/>
            </a:endParaRPr>
          </a:p>
          <a:p>
            <a:pPr defTabSz="2508125">
              <a:lnSpc>
                <a:spcPts val="2100"/>
              </a:lnSpc>
            </a:pPr>
            <a:endParaRPr lang="en-US" sz="1200" dirty="0">
              <a:latin typeface="Trebuchet MS" pitchFamily="34" charset="0"/>
            </a:endParaRPr>
          </a:p>
          <a:p>
            <a:pPr algn="ctr">
              <a:lnSpc>
                <a:spcPts val="2100"/>
              </a:lnSpc>
            </a:pPr>
            <a:endParaRPr lang="en-US" sz="1200" b="1" dirty="0">
              <a:solidFill>
                <a:schemeClr val="bg1"/>
              </a:solidFill>
              <a:latin typeface="Trebuchet MS" pitchFamily="34" charset="0"/>
            </a:endParaRPr>
          </a:p>
          <a:p>
            <a:pPr defTabSz="2508125">
              <a:lnSpc>
                <a:spcPts val="2100"/>
              </a:lnSpc>
            </a:pPr>
            <a:endParaRPr lang="en-US" sz="1200" b="1" dirty="0">
              <a:solidFill>
                <a:srgbClr val="FFFF00"/>
              </a:solidFill>
              <a:latin typeface="Trebuchet MS" pitchFamily="34" charset="0"/>
            </a:endParaRPr>
          </a:p>
          <a:p>
            <a:pPr algn="ctr">
              <a:lnSpc>
                <a:spcPts val="2100"/>
              </a:lnSpc>
            </a:pPr>
            <a:endParaRPr lang="en-US" sz="1800" b="1" dirty="0">
              <a:latin typeface="Trebuchet MS" pitchFamily="34" charset="0"/>
            </a:endParaRPr>
          </a:p>
        </p:txBody>
      </p:sp>
      <p:pic>
        <p:nvPicPr>
          <p:cNvPr id="47" name="Picture 2"/>
          <p:cNvPicPr>
            <a:picLocks noChangeAspect="1" noChangeArrowheads="1"/>
          </p:cNvPicPr>
          <p:nvPr/>
        </p:nvPicPr>
        <p:blipFill>
          <a:blip r:embed="rId6" cstate="print"/>
          <a:srcRect/>
          <a:stretch>
            <a:fillRect/>
          </a:stretch>
        </p:blipFill>
        <p:spPr bwMode="auto">
          <a:xfrm>
            <a:off x="31307318" y="6276070"/>
            <a:ext cx="2438880" cy="1258463"/>
          </a:xfrm>
          <a:prstGeom prst="rect">
            <a:avLst/>
          </a:prstGeom>
          <a:noFill/>
          <a:ln w="9525">
            <a:noFill/>
            <a:miter lim="800000"/>
            <a:headEnd/>
            <a:tailEnd/>
          </a:ln>
          <a:effectLst/>
        </p:spPr>
      </p:pic>
      <p:sp>
        <p:nvSpPr>
          <p:cNvPr id="48" name="TextBox 47"/>
          <p:cNvSpPr txBox="1"/>
          <p:nvPr/>
        </p:nvSpPr>
        <p:spPr>
          <a:xfrm>
            <a:off x="27877004" y="15329052"/>
            <a:ext cx="5725179" cy="976088"/>
          </a:xfrm>
          <a:prstGeom prst="rect">
            <a:avLst/>
          </a:prstGeom>
          <a:noFill/>
        </p:spPr>
        <p:txBody>
          <a:bodyPr wrap="square" lIns="52249" tIns="26124" rIns="52249" bIns="26124" rtlCol="0">
            <a:spAutoFit/>
          </a:bodyPr>
          <a:lstStyle/>
          <a:p>
            <a:pPr>
              <a:lnSpc>
                <a:spcPts val="1800"/>
              </a:lnSpc>
            </a:pPr>
            <a:r>
              <a:rPr lang="en-US" sz="2000" dirty="0">
                <a:solidFill>
                  <a:schemeClr val="bg1"/>
                </a:solidFill>
              </a:rPr>
              <a:t>© 2013 PosterPresentations.com</a:t>
            </a:r>
            <a:br>
              <a:rPr lang="en-US" sz="2000" dirty="0">
                <a:solidFill>
                  <a:schemeClr val="bg1"/>
                </a:solidFill>
              </a:rPr>
            </a:br>
            <a:r>
              <a:rPr lang="en-US" sz="2000" dirty="0">
                <a:solidFill>
                  <a:schemeClr val="bg1"/>
                </a:solidFill>
              </a:rPr>
              <a:t>    </a:t>
            </a:r>
            <a:r>
              <a:rPr lang="en-US" sz="1800" dirty="0">
                <a:solidFill>
                  <a:schemeClr val="bg1"/>
                </a:solidFill>
              </a:rPr>
              <a:t>2117 Fourth Street ,</a:t>
            </a:r>
            <a:r>
              <a:rPr lang="en-US" sz="1800" baseline="0" dirty="0">
                <a:solidFill>
                  <a:schemeClr val="bg1"/>
                </a:solidFill>
              </a:rPr>
              <a:t> Unit C</a:t>
            </a:r>
            <a:br>
              <a:rPr lang="en-US" sz="1800" baseline="0" dirty="0">
                <a:solidFill>
                  <a:schemeClr val="bg1"/>
                </a:solidFill>
              </a:rPr>
            </a:br>
            <a:r>
              <a:rPr lang="en-US" sz="1800" baseline="0" dirty="0">
                <a:solidFill>
                  <a:schemeClr val="bg1"/>
                </a:solidFill>
              </a:rPr>
              <a:t>    Berkeley  CA  94710</a:t>
            </a:r>
            <a:br>
              <a:rPr lang="en-US" sz="1800" baseline="0" dirty="0">
                <a:solidFill>
                  <a:schemeClr val="bg1"/>
                </a:solidFill>
              </a:rPr>
            </a:br>
            <a:r>
              <a:rPr lang="en-US" sz="1800" baseline="0" dirty="0">
                <a:solidFill>
                  <a:schemeClr val="bg1"/>
                </a:solidFill>
              </a:rPr>
              <a:t>    </a:t>
            </a:r>
            <a:r>
              <a:rPr lang="en-US" sz="1800" b="1" baseline="0" dirty="0">
                <a:solidFill>
                  <a:srgbClr val="FFFF00"/>
                </a:solidFill>
              </a:rPr>
              <a:t>posterpresenter@gmail.com</a:t>
            </a:r>
            <a:endParaRPr lang="en-US" sz="2000" b="1" dirty="0">
              <a:solidFill>
                <a:srgbClr val="FFFF00"/>
              </a:solidFill>
            </a:endParaRPr>
          </a:p>
        </p:txBody>
      </p:sp>
      <p:cxnSp>
        <p:nvCxnSpPr>
          <p:cNvPr id="49" name="Straight Connector 48"/>
          <p:cNvCxnSpPr/>
          <p:nvPr/>
        </p:nvCxnSpPr>
        <p:spPr>
          <a:xfrm>
            <a:off x="27638828" y="2544196"/>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7638828" y="15144750"/>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Rectangle 36"/>
          <p:cNvSpPr>
            <a:spLocks noChangeArrowheads="1"/>
          </p:cNvSpPr>
          <p:nvPr/>
        </p:nvSpPr>
        <p:spPr bwMode="auto">
          <a:xfrm>
            <a:off x="0" y="0"/>
            <a:ext cx="27432000" cy="2400300"/>
          </a:xfrm>
          <a:prstGeom prst="rect">
            <a:avLst/>
          </a:prstGeom>
          <a:gradFill flip="none" rotWithShape="1">
            <a:gsLst>
              <a:gs pos="0">
                <a:schemeClr val="bg2">
                  <a:lumMod val="90000"/>
                </a:schemeClr>
              </a:gs>
              <a:gs pos="0">
                <a:srgbClr val="C99700"/>
              </a:gs>
              <a:gs pos="73000">
                <a:schemeClr val="bg1">
                  <a:lumMod val="0"/>
                  <a:lumOff val="100000"/>
                </a:schemeClr>
              </a:gs>
            </a:gsLst>
            <a:lin ang="5400000" scaled="1"/>
            <a:tileRect/>
          </a:gradFill>
          <a:ln w="9525">
            <a:solidFill>
              <a:srgbClr val="002855"/>
            </a:solidFill>
            <a:miter lim="800000"/>
            <a:headEnd/>
            <a:tailEnd/>
          </a:ln>
          <a:effectLst/>
        </p:spPr>
        <p:txBody>
          <a:bodyPr wrap="none" lIns="52249" tIns="26124" rIns="52249" bIns="26124" anchor="ctr"/>
          <a:lstStyle/>
          <a:p>
            <a:pPr lvl="0"/>
            <a:endParaRPr lang="en-US" dirty="0"/>
          </a:p>
        </p:txBody>
      </p: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48641" y="615971"/>
            <a:ext cx="2761491" cy="1261874"/>
          </a:xfrm>
          <a:prstGeom prst="rect">
            <a:avLst/>
          </a:prstGeom>
        </p:spPr>
      </p:pic>
      <p:sp>
        <p:nvSpPr>
          <p:cNvPr id="27" name="Text Box 14"/>
          <p:cNvSpPr txBox="1">
            <a:spLocks noChangeArrowheads="1"/>
          </p:cNvSpPr>
          <p:nvPr userDrawn="1"/>
        </p:nvSpPr>
        <p:spPr bwMode="auto">
          <a:xfrm>
            <a:off x="918370" y="1615694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50000"/>
                  </a:schemeClr>
                </a:solidFill>
                <a:latin typeface="Arial" charset="0"/>
              </a:rPr>
              <a:t>RESEARCH POSTER PRESENTATION DESIGN © 2012</a:t>
            </a:r>
          </a:p>
          <a:p>
            <a:pPr eaLnBrk="0" hangingPunct="0">
              <a:lnSpc>
                <a:spcPct val="65000"/>
              </a:lnSpc>
              <a:spcBef>
                <a:spcPct val="50000"/>
              </a:spcBef>
              <a:defRPr/>
            </a:pPr>
            <a:r>
              <a:rPr lang="en-US" sz="600" b="1" dirty="0">
                <a:solidFill>
                  <a:schemeClr val="bg1">
                    <a:lumMod val="50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80000"/>
                <a:satMod val="300000"/>
                <a:lumMod val="0"/>
                <a:lumOff val="100000"/>
              </a:schemeClr>
            </a:gs>
            <a:gs pos="100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2628900"/>
            <a:ext cx="6286500" cy="13373100"/>
          </a:xfrm>
          <a:prstGeom prst="roundRect">
            <a:avLst>
              <a:gd name="adj" fmla="val 4310"/>
            </a:avLst>
          </a:prstGeom>
          <a:solidFill>
            <a:schemeClr val="bg1">
              <a:lumMod val="95000"/>
            </a:schemeClr>
          </a:soli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10" name="Text Box 14"/>
          <p:cNvSpPr txBox="1">
            <a:spLocks noChangeArrowheads="1"/>
          </p:cNvSpPr>
          <p:nvPr/>
        </p:nvSpPr>
        <p:spPr bwMode="auto">
          <a:xfrm>
            <a:off x="898050" y="1611630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21" name="Rectangle 33"/>
          <p:cNvSpPr>
            <a:spLocks noChangeArrowheads="1"/>
          </p:cNvSpPr>
          <p:nvPr/>
        </p:nvSpPr>
        <p:spPr bwMode="auto">
          <a:xfrm>
            <a:off x="7209790" y="2628900"/>
            <a:ext cx="13012420" cy="13373100"/>
          </a:xfrm>
          <a:prstGeom prst="roundRect">
            <a:avLst>
              <a:gd name="adj" fmla="val 2271"/>
            </a:avLst>
          </a:prstGeom>
          <a:solidFill>
            <a:schemeClr val="bg1">
              <a:lumMod val="95000"/>
            </a:schemeClr>
          </a:soli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2" name="Rectangle 33"/>
          <p:cNvSpPr>
            <a:spLocks noChangeArrowheads="1"/>
          </p:cNvSpPr>
          <p:nvPr/>
        </p:nvSpPr>
        <p:spPr bwMode="auto">
          <a:xfrm>
            <a:off x="20574000" y="2628900"/>
            <a:ext cx="6286500" cy="13373100"/>
          </a:xfrm>
          <a:prstGeom prst="roundRect">
            <a:avLst>
              <a:gd name="adj" fmla="val 4641"/>
            </a:avLst>
          </a:prstGeom>
          <a:solidFill>
            <a:schemeClr val="bg1">
              <a:lumMod val="95000"/>
            </a:schemeClr>
          </a:soli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4" name="Rectangle 23"/>
          <p:cNvSpPr/>
          <p:nvPr/>
        </p:nvSpPr>
        <p:spPr>
          <a:xfrm>
            <a:off x="-6501493" y="-9798"/>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a:solidFill>
                  <a:schemeClr val="bg1"/>
                </a:solidFill>
                <a:latin typeface="Trebuchet MS" pitchFamily="34" charset="0"/>
              </a:rPr>
              <a:t>QUICK DESIGN</a:t>
            </a:r>
            <a:r>
              <a:rPr lang="en-US" sz="2500" b="1" baseline="0" dirty="0">
                <a:solidFill>
                  <a:schemeClr val="bg1"/>
                </a:solidFill>
                <a:latin typeface="Trebuchet MS" pitchFamily="34" charset="0"/>
              </a:rPr>
              <a:t> </a:t>
            </a:r>
            <a:r>
              <a:rPr lang="en-US" sz="2500" b="1" dirty="0">
                <a:solidFill>
                  <a:schemeClr val="bg1"/>
                </a:solidFill>
                <a:latin typeface="Trebuchet MS" pitchFamily="34" charset="0"/>
              </a:rPr>
              <a:t>GUIDE</a:t>
            </a:r>
          </a:p>
          <a:p>
            <a:pPr algn="ctr"/>
            <a:r>
              <a:rPr lang="en-US" sz="2300" b="1" dirty="0">
                <a:solidFill>
                  <a:srgbClr val="FFFF00"/>
                </a:solidFill>
                <a:latin typeface="Trebuchet MS" pitchFamily="34" charset="0"/>
              </a:rPr>
              <a:t>(--THIS SECTION DOES NOT PRINT--)</a:t>
            </a:r>
          </a:p>
          <a:p>
            <a:pPr algn="ctr"/>
            <a:endParaRPr lang="en-US" sz="1800" b="1" dirty="0">
              <a:latin typeface="Trebuchet MS" pitchFamily="34" charset="0"/>
            </a:endParaRPr>
          </a:p>
          <a:p>
            <a:pPr defTabSz="3765639"/>
            <a:r>
              <a:rPr lang="en-US" sz="1800" dirty="0">
                <a:latin typeface="Trebuchet MS" pitchFamily="34" charset="0"/>
              </a:rPr>
              <a:t>This PowerPoint</a:t>
            </a:r>
            <a:r>
              <a:rPr lang="en-US" sz="1800" baseline="0" dirty="0">
                <a:latin typeface="Trebuchet MS" pitchFamily="34" charset="0"/>
              </a:rPr>
              <a:t> </a:t>
            </a:r>
            <a:r>
              <a:rPr lang="en-US" sz="1800" dirty="0">
                <a:latin typeface="Trebuchet MS" pitchFamily="34" charset="0"/>
              </a:rPr>
              <a:t>2007 template produces</a:t>
            </a:r>
            <a:r>
              <a:rPr lang="en-US" sz="1800" baseline="0" dirty="0">
                <a:latin typeface="Trebuchet MS" pitchFamily="34" charset="0"/>
              </a:rPr>
              <a:t> </a:t>
            </a:r>
            <a:r>
              <a:rPr lang="en-US" sz="1800" dirty="0">
                <a:latin typeface="Trebuchet MS" pitchFamily="34" charset="0"/>
              </a:rPr>
              <a:t>a 36”x60” professional  poster</a:t>
            </a:r>
            <a:r>
              <a:rPr lang="en-US" sz="1800">
                <a:latin typeface="Trebuchet MS" pitchFamily="34" charset="0"/>
              </a:rPr>
              <a:t>. You</a:t>
            </a:r>
            <a:r>
              <a:rPr lang="en-US" sz="1800" baseline="0">
                <a:latin typeface="Trebuchet MS" pitchFamily="34" charset="0"/>
              </a:rPr>
              <a:t> can u</a:t>
            </a:r>
            <a:r>
              <a:rPr lang="en-US" sz="1800">
                <a:latin typeface="Trebuchet MS" pitchFamily="34" charset="0"/>
              </a:rPr>
              <a:t>se</a:t>
            </a:r>
            <a:r>
              <a:rPr lang="en-US" sz="1800" baseline="0">
                <a:latin typeface="Trebuchet MS" pitchFamily="34" charset="0"/>
              </a:rPr>
              <a:t> it to create your research poster and </a:t>
            </a:r>
            <a:r>
              <a:rPr lang="en-US" sz="1800">
                <a:latin typeface="Trebuchet MS" pitchFamily="34" charset="0"/>
              </a:rPr>
              <a:t>save valuable time placing titles, subtitles,</a:t>
            </a:r>
            <a:r>
              <a:rPr lang="en-US" sz="1800" baseline="0">
                <a:latin typeface="Trebuchet MS" pitchFamily="34" charset="0"/>
              </a:rPr>
              <a:t> text, and graphics</a:t>
            </a:r>
            <a:r>
              <a:rPr lang="en-US" sz="1800">
                <a:latin typeface="Trebuchet MS" pitchFamily="34" charset="0"/>
              </a:rPr>
              <a:t>. </a:t>
            </a:r>
            <a:endParaRPr lang="en-US" sz="1800" dirty="0">
              <a:latin typeface="Trebuchet MS" pitchFamily="34" charset="0"/>
            </a:endParaRPr>
          </a:p>
          <a:p>
            <a:pPr defTabSz="4389219"/>
            <a:endParaRPr lang="en-US" sz="1800" dirty="0">
              <a:latin typeface="Trebuchet MS" pitchFamily="34" charset="0"/>
            </a:endParaRPr>
          </a:p>
          <a:p>
            <a:pPr defTabSz="4389219"/>
            <a:r>
              <a:rPr lang="en-US" sz="1800" dirty="0">
                <a:latin typeface="Trebuchet MS" pitchFamily="34" charset="0"/>
              </a:rPr>
              <a:t>We provide a series of online tutorials that will guide you through the poster design process and answer your poster production questions. </a:t>
            </a:r>
          </a:p>
          <a:p>
            <a:pPr defTabSz="4389219"/>
            <a:endParaRPr lang="en-US" sz="1800" dirty="0">
              <a:latin typeface="Trebuchet MS" pitchFamily="34" charset="0"/>
            </a:endParaRPr>
          </a:p>
          <a:p>
            <a:pPr defTabSz="4389219"/>
            <a:r>
              <a:rPr lang="en-US" sz="1800" dirty="0">
                <a:latin typeface="Trebuchet MS" pitchFamily="34" charset="0"/>
              </a:rPr>
              <a:t>To view our template tutorials, go online to </a:t>
            </a:r>
            <a:r>
              <a:rPr lang="en-US" sz="1800" b="1" dirty="0">
                <a:solidFill>
                  <a:srgbClr val="FFFF00"/>
                </a:solidFill>
                <a:latin typeface="Trebuchet MS" pitchFamily="34" charset="0"/>
              </a:rPr>
              <a:t>PosterPresentations.com </a:t>
            </a:r>
            <a:r>
              <a:rPr lang="en-US" sz="1800" dirty="0">
                <a:latin typeface="Trebuchet MS" pitchFamily="34" charset="0"/>
              </a:rPr>
              <a:t>and click on </a:t>
            </a:r>
            <a:r>
              <a:rPr lang="en-US" sz="1800" dirty="0">
                <a:solidFill>
                  <a:srgbClr val="FFFF00"/>
                </a:solidFill>
                <a:latin typeface="Trebuchet MS" pitchFamily="34" charset="0"/>
              </a:rPr>
              <a:t>HELP DESK.</a:t>
            </a:r>
          </a:p>
          <a:p>
            <a:pPr defTabSz="4389219"/>
            <a:endParaRPr lang="en-US" sz="1800" dirty="0">
              <a:latin typeface="Trebuchet MS" pitchFamily="34" charset="0"/>
            </a:endParaRPr>
          </a:p>
          <a:p>
            <a:pPr defTabSz="4389219"/>
            <a:r>
              <a:rPr lang="en-US" sz="1800" dirty="0">
                <a:latin typeface="Trebuchet MS" pitchFamily="34" charset="0"/>
              </a:rPr>
              <a:t>When</a:t>
            </a:r>
            <a:r>
              <a:rPr lang="en-US" sz="1800" baseline="0" dirty="0">
                <a:latin typeface="Trebuchet MS" pitchFamily="34" charset="0"/>
              </a:rPr>
              <a:t> you are ready to</a:t>
            </a:r>
            <a:r>
              <a:rPr lang="en-US" sz="1800" dirty="0">
                <a:latin typeface="Trebuchet MS" pitchFamily="34" charset="0"/>
              </a:rPr>
              <a:t> </a:t>
            </a:r>
            <a:r>
              <a:rPr lang="en-US" sz="1800" baseline="0" dirty="0">
                <a:latin typeface="Trebuchet MS" pitchFamily="34" charset="0"/>
              </a:rPr>
              <a:t> print your poster</a:t>
            </a:r>
            <a:r>
              <a:rPr lang="en-US" sz="1800" dirty="0">
                <a:latin typeface="Trebuchet MS" pitchFamily="34" charset="0"/>
              </a:rPr>
              <a:t>,</a:t>
            </a:r>
            <a:r>
              <a:rPr lang="en-US" sz="1800" baseline="0" dirty="0">
                <a:latin typeface="Trebuchet MS" pitchFamily="34" charset="0"/>
              </a:rPr>
              <a:t> go online to</a:t>
            </a:r>
            <a:r>
              <a:rPr lang="en-US" sz="2000" baseline="0" dirty="0">
                <a:latin typeface="Trebuchet MS" pitchFamily="34" charset="0"/>
              </a:rPr>
              <a:t> </a:t>
            </a:r>
            <a:r>
              <a:rPr lang="en-US" sz="2400" b="1" dirty="0">
                <a:solidFill>
                  <a:srgbClr val="FFFF00"/>
                </a:solidFill>
                <a:latin typeface="Trebuchet MS" pitchFamily="34" charset="0"/>
              </a:rPr>
              <a:t>PosterPresentations.com</a:t>
            </a:r>
            <a:r>
              <a:rPr lang="en-US" sz="2400" b="1" dirty="0">
                <a:solidFill>
                  <a:schemeClr val="bg1"/>
                </a:solidFill>
                <a:latin typeface="Trebuchet MS" pitchFamily="34" charset="0"/>
              </a:rPr>
              <a:t>.</a:t>
            </a:r>
            <a:br>
              <a:rPr lang="en-US" sz="1800" dirty="0">
                <a:latin typeface="Trebuchet MS" pitchFamily="34" charset="0"/>
              </a:rPr>
            </a:br>
            <a:endParaRPr lang="en-US" sz="1800" dirty="0">
              <a:latin typeface="Trebuchet MS" pitchFamily="34" charset="0"/>
            </a:endParaRPr>
          </a:p>
          <a:p>
            <a:pPr algn="l" defTabSz="3765639"/>
            <a:r>
              <a:rPr lang="en-US" sz="1800" b="1" dirty="0">
                <a:solidFill>
                  <a:schemeClr val="bg1"/>
                </a:solidFill>
                <a:latin typeface="Trebuchet MS" pitchFamily="34" charset="0"/>
              </a:rPr>
              <a:t>Need</a:t>
            </a:r>
            <a:r>
              <a:rPr lang="en-US" sz="1800" b="1" baseline="0" dirty="0">
                <a:solidFill>
                  <a:schemeClr val="bg1"/>
                </a:solidFill>
                <a:latin typeface="Trebuchet MS" pitchFamily="34" charset="0"/>
              </a:rPr>
              <a:t> Assistance?  </a:t>
            </a:r>
            <a:r>
              <a:rPr lang="en-US" sz="2400" b="1" baseline="0" dirty="0">
                <a:solidFill>
                  <a:srgbClr val="FFFF00"/>
                </a:solidFill>
                <a:latin typeface="Trebuchet MS" pitchFamily="34" charset="0"/>
              </a:rPr>
              <a:t>Call  us at </a:t>
            </a:r>
            <a:r>
              <a:rPr lang="en-US" sz="2400" b="1" dirty="0">
                <a:solidFill>
                  <a:srgbClr val="FFFF00"/>
                </a:solidFill>
                <a:latin typeface="Trebuchet MS" pitchFamily="34" charset="0"/>
              </a:rPr>
              <a:t>1.866.649.3004</a:t>
            </a:r>
          </a:p>
          <a:p>
            <a:pPr defTabSz="2508125"/>
            <a:r>
              <a:rPr lang="en-US" sz="1800" dirty="0">
                <a:latin typeface="Trebuchet MS" pitchFamily="34" charset="0"/>
              </a:rPr>
              <a:t> </a:t>
            </a:r>
            <a:endParaRPr lang="en-US" sz="2300" b="1" dirty="0">
              <a:solidFill>
                <a:srgbClr val="FFFF00"/>
              </a:solidFill>
              <a:latin typeface="Trebuchet MS" pitchFamily="34" charset="0"/>
            </a:endParaRPr>
          </a:p>
          <a:p>
            <a:pPr algn="ctr"/>
            <a:r>
              <a:rPr lang="en-US" sz="2500" b="1" dirty="0">
                <a:solidFill>
                  <a:schemeClr val="bg1"/>
                </a:solidFill>
                <a:latin typeface="Trebuchet MS" pitchFamily="34" charset="0"/>
              </a:rPr>
              <a:t>Object Placeholders</a:t>
            </a:r>
          </a:p>
          <a:p>
            <a:pPr algn="ctr"/>
            <a:endParaRPr lang="en-US" sz="2500" b="1" dirty="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a:latin typeface="Trebuchet MS" pitchFamily="34" charset="0"/>
              </a:rPr>
              <a:t>To</a:t>
            </a:r>
            <a:r>
              <a:rPr lang="en-US" sz="1800" baseline="0" dirty="0">
                <a:latin typeface="Trebuchet MS" pitchFamily="34" charset="0"/>
              </a:rPr>
              <a:t> add text, c</a:t>
            </a:r>
            <a:r>
              <a:rPr lang="en-US" sz="1800" dirty="0">
                <a:latin typeface="Trebuchet MS" pitchFamily="34" charset="0"/>
              </a:rPr>
              <a:t>lick inside</a:t>
            </a:r>
            <a:r>
              <a:rPr lang="en-US" sz="1800" baseline="0" dirty="0">
                <a:latin typeface="Trebuchet MS" pitchFamily="34" charset="0"/>
              </a:rPr>
              <a:t> a placeholder on the poster and type or paste your text.  To move a placeholder, click it </a:t>
            </a:r>
            <a:r>
              <a:rPr lang="en-US" sz="1800" u="sng" baseline="0" dirty="0">
                <a:latin typeface="Trebuchet MS" pitchFamily="34" charset="0"/>
              </a:rPr>
              <a:t>once</a:t>
            </a:r>
            <a:r>
              <a:rPr lang="en-US" sz="1800" baseline="0" dirty="0">
                <a:latin typeface="Trebuchet MS" pitchFamily="34" charset="0"/>
              </a:rPr>
              <a:t> (to select it).  Place your cursor on its frame, and your cursor will change to this symbol       .  Click </a:t>
            </a:r>
            <a:r>
              <a:rPr lang="en-US" sz="1800" u="sng" baseline="0" dirty="0">
                <a:latin typeface="Trebuchet MS" pitchFamily="34" charset="0"/>
              </a:rPr>
              <a:t>once</a:t>
            </a:r>
            <a:r>
              <a:rPr lang="en-US" sz="1800" baseline="0" dirty="0">
                <a:latin typeface="Trebuchet MS" pitchFamily="34" charset="0"/>
              </a:rPr>
              <a:t> and drag it to a new location where you can resize it. </a:t>
            </a:r>
          </a:p>
          <a:p>
            <a:pPr defTabSz="3765639"/>
            <a:endParaRPr lang="en-US" sz="1800" dirty="0">
              <a:latin typeface="Trebuchet MS" pitchFamily="34" charset="0"/>
            </a:endParaRPr>
          </a:p>
          <a:p>
            <a:pPr defTabSz="3765639"/>
            <a:r>
              <a:rPr lang="en-US" sz="1800" b="1" dirty="0">
                <a:solidFill>
                  <a:srgbClr val="FFFF00"/>
                </a:solidFill>
                <a:latin typeface="Trebuchet MS" pitchFamily="34" charset="0"/>
              </a:rPr>
              <a:t>Section Header placeholder</a:t>
            </a:r>
          </a:p>
          <a:p>
            <a:pPr defTabSz="3765639"/>
            <a:r>
              <a:rPr lang="en-US" sz="1800" baseline="0" dirty="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1800" baseline="0" dirty="0">
              <a:latin typeface="Trebuchet MS" pitchFamily="34" charset="0"/>
            </a:endParaRPr>
          </a:p>
          <a:p>
            <a:pPr defTabSz="4389219"/>
            <a:endParaRPr lang="en-US" sz="1800" dirty="0">
              <a:latin typeface="Trebuchet MS" pitchFamily="34" charset="0"/>
            </a:endParaRPr>
          </a:p>
          <a:p>
            <a:pPr defTabSz="4389219"/>
            <a:endParaRPr lang="en-US" sz="1800" b="1" dirty="0">
              <a:solidFill>
                <a:srgbClr val="FFFF00"/>
              </a:solidFill>
              <a:latin typeface="Trebuchet MS" pitchFamily="34" charset="0"/>
            </a:endParaRPr>
          </a:p>
          <a:p>
            <a:pPr defTabSz="4389219"/>
            <a:r>
              <a:rPr lang="en-US" sz="1800" b="1" dirty="0">
                <a:solidFill>
                  <a:srgbClr val="FFFF00"/>
                </a:solidFill>
                <a:latin typeface="Trebuchet MS" pitchFamily="34" charset="0"/>
              </a:rPr>
              <a:t>Text placeholder</a:t>
            </a:r>
          </a:p>
          <a:p>
            <a:pPr defTabSz="4389219"/>
            <a:r>
              <a:rPr lang="en-US" sz="1800" baseline="0" dirty="0">
                <a:latin typeface="Trebuchet MS" pitchFamily="34" charset="0"/>
              </a:rPr>
              <a:t>Move this preformatted text placeholder to the poster to add a new body of text.</a:t>
            </a: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defTabSz="4389219"/>
            <a:endParaRPr lang="en-US" sz="1800" b="1" baseline="0" dirty="0">
              <a:solidFill>
                <a:srgbClr val="FFFF00"/>
              </a:solidFill>
              <a:latin typeface="Trebuchet MS" pitchFamily="34" charset="0"/>
            </a:endParaRPr>
          </a:p>
          <a:p>
            <a:pPr defTabSz="4389219"/>
            <a:r>
              <a:rPr lang="en-US" sz="1800" b="1" baseline="0" dirty="0">
                <a:solidFill>
                  <a:srgbClr val="FFFF00"/>
                </a:solidFill>
                <a:latin typeface="Trebuchet MS" pitchFamily="34" charset="0"/>
              </a:rPr>
              <a:t>Picture placeholder</a:t>
            </a:r>
          </a:p>
          <a:p>
            <a:pPr defTabSz="4389219"/>
            <a:r>
              <a:rPr lang="en-US" sz="1800" baseline="0" dirty="0">
                <a:latin typeface="Trebuchet MS" pitchFamily="34" charset="0"/>
              </a:rPr>
              <a:t>Move this graphic placeholder onto your poster, size it first, and then click it to add a picture to the poster.</a:t>
            </a: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algn="ctr"/>
            <a:endParaRPr lang="en-US" sz="1800" b="1" dirty="0">
              <a:solidFill>
                <a:schemeClr val="bg1"/>
              </a:solidFill>
              <a:latin typeface="Trebuchet MS" pitchFamily="34" charset="0"/>
            </a:endParaRPr>
          </a:p>
          <a:p>
            <a:pPr algn="ctr"/>
            <a:endParaRPr lang="en-US" sz="1800" b="1" dirty="0">
              <a:solidFill>
                <a:schemeClr val="bg1"/>
              </a:solidFill>
              <a:latin typeface="Trebuchet MS" pitchFamily="34" charset="0"/>
            </a:endParaRPr>
          </a:p>
          <a:p>
            <a:pPr algn="ctr"/>
            <a:endParaRPr lang="en-US" sz="1800" b="1" dirty="0">
              <a:solidFill>
                <a:schemeClr val="bg1"/>
              </a:solidFill>
              <a:latin typeface="Trebuchet MS" pitchFamily="34" charset="0"/>
            </a:endParaRPr>
          </a:p>
          <a:p>
            <a:pPr defTabSz="2508125"/>
            <a:endParaRPr lang="en-US" sz="1800" dirty="0">
              <a:latin typeface="Trebuchet MS" pitchFamily="34" charset="0"/>
            </a:endParaRPr>
          </a:p>
          <a:p>
            <a:pPr algn="ctr"/>
            <a:endParaRPr lang="en-US" sz="1800" b="1" dirty="0">
              <a:solidFill>
                <a:schemeClr val="bg1"/>
              </a:solidFill>
              <a:latin typeface="Trebuchet MS" pitchFamily="34" charset="0"/>
            </a:endParaRPr>
          </a:p>
          <a:p>
            <a:pPr defTabSz="2508125"/>
            <a:endParaRPr lang="en-US" sz="1800" b="1" dirty="0">
              <a:solidFill>
                <a:srgbClr val="FFFF00"/>
              </a:solidFill>
              <a:latin typeface="Trebuchet MS" pitchFamily="34" charset="0"/>
            </a:endParaRPr>
          </a:p>
          <a:p>
            <a:pPr algn="ctr"/>
            <a:endParaRPr lang="en-US" sz="1800" b="1" dirty="0">
              <a:latin typeface="Trebuchet MS" pitchFamily="34" charset="0"/>
            </a:endParaRPr>
          </a:p>
        </p:txBody>
      </p:sp>
      <p:sp>
        <p:nvSpPr>
          <p:cNvPr id="25" name="Rectangle 24"/>
          <p:cNvSpPr/>
          <p:nvPr/>
        </p:nvSpPr>
        <p:spPr>
          <a:xfrm>
            <a:off x="-6481554" y="11860087"/>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26" name="Picture 2"/>
          <p:cNvPicPr>
            <a:picLocks noChangeAspect="1" noChangeArrowheads="1"/>
          </p:cNvPicPr>
          <p:nvPr/>
        </p:nvPicPr>
        <p:blipFill>
          <a:blip r:embed="rId3" cstate="print"/>
          <a:srcRect/>
          <a:stretch>
            <a:fillRect/>
          </a:stretch>
        </p:blipFill>
        <p:spPr bwMode="auto">
          <a:xfrm>
            <a:off x="-2432958" y="7952471"/>
            <a:ext cx="369094" cy="219075"/>
          </a:xfrm>
          <a:prstGeom prst="rect">
            <a:avLst/>
          </a:prstGeom>
          <a:noFill/>
          <a:ln w="9525">
            <a:solidFill>
              <a:schemeClr val="tx1"/>
            </a:solidFill>
            <a:miter lim="800000"/>
            <a:headEnd/>
            <a:tailEnd/>
          </a:ln>
          <a:effectLst/>
        </p:spPr>
      </p:pic>
      <p:grpSp>
        <p:nvGrpSpPr>
          <p:cNvPr id="29" name="Group 28"/>
          <p:cNvGrpSpPr/>
          <p:nvPr/>
        </p:nvGrpSpPr>
        <p:grpSpPr>
          <a:xfrm>
            <a:off x="-6223790" y="15575235"/>
            <a:ext cx="5771525" cy="644181"/>
            <a:chOff x="44242388" y="28054064"/>
            <a:chExt cx="9771400" cy="1090621"/>
          </a:xfrm>
        </p:grpSpPr>
        <p:sp>
          <p:nvSpPr>
            <p:cNvPr id="31" name="Rounded Rectangle 30"/>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32" name="Picture 31" descr="http://t2.gstatic.com/images?q=tbn:ANd9GcR4APHC6TT9w54M2zn_pvCiBxUNcspYPoVxirLRphBoJabfSvu7zw">
              <a:hlinkClick r:id="rId4"/>
            </p:cNvPr>
            <p:cNvPicPr>
              <a:picLocks noChangeAspect="1" noChangeArrowheads="1"/>
            </p:cNvPicPr>
            <p:nvPr userDrawn="1"/>
          </p:nvPicPr>
          <p:blipFill>
            <a:blip r:embed="rId5"/>
            <a:srcRect/>
            <a:stretch>
              <a:fillRect/>
            </a:stretch>
          </p:blipFill>
          <p:spPr bwMode="auto">
            <a:xfrm>
              <a:off x="44341112" y="28126638"/>
              <a:ext cx="914400" cy="914400"/>
            </a:xfrm>
            <a:prstGeom prst="rect">
              <a:avLst/>
            </a:prstGeom>
            <a:noFill/>
          </p:spPr>
        </p:pic>
        <p:sp>
          <p:nvSpPr>
            <p:cNvPr id="33" name="TextBox 32"/>
            <p:cNvSpPr txBox="1"/>
            <p:nvPr userDrawn="1"/>
          </p:nvSpPr>
          <p:spPr>
            <a:xfrm>
              <a:off x="45342599" y="28154099"/>
              <a:ext cx="8671189" cy="88583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a:solidFill>
                    <a:schemeClr val="tx2"/>
                  </a:solidFill>
                  <a:latin typeface="Trebuchet MS" pitchFamily="34" charset="0"/>
                </a:rPr>
                <a:t>Student</a:t>
              </a:r>
              <a:r>
                <a:rPr lang="en-US" sz="1400" baseline="0" dirty="0">
                  <a:solidFill>
                    <a:schemeClr val="tx2"/>
                  </a:solidFill>
                  <a:latin typeface="Trebuchet MS" pitchFamily="34" charset="0"/>
                </a:rPr>
                <a:t> discounts are available on our </a:t>
              </a:r>
              <a:r>
                <a:rPr lang="en-US" sz="1400" baseline="0" dirty="0" err="1">
                  <a:solidFill>
                    <a:schemeClr val="tx2"/>
                  </a:solidFill>
                  <a:latin typeface="Trebuchet MS" pitchFamily="34" charset="0"/>
                </a:rPr>
                <a:t>Facebook</a:t>
              </a:r>
              <a:r>
                <a:rPr lang="en-US" sz="1400" baseline="0" dirty="0">
                  <a:solidFill>
                    <a:schemeClr val="tx2"/>
                  </a:solidFill>
                  <a:latin typeface="Trebuchet MS" pitchFamily="34" charset="0"/>
                </a:rPr>
                <a:t> page. </a:t>
              </a:r>
            </a:p>
            <a:p>
              <a:r>
                <a:rPr lang="en-US" sz="1400" baseline="0" dirty="0">
                  <a:solidFill>
                    <a:schemeClr val="tx2"/>
                  </a:solidFill>
                  <a:latin typeface="Trebuchet MS" pitchFamily="34" charset="0"/>
                </a:rPr>
                <a:t>Go to </a:t>
              </a:r>
              <a:r>
                <a:rPr lang="en-US" sz="1400" u="sng" baseline="0" dirty="0">
                  <a:solidFill>
                    <a:schemeClr val="tx2"/>
                  </a:solidFill>
                  <a:latin typeface="Trebuchet MS" pitchFamily="34" charset="0"/>
                </a:rPr>
                <a:t>PosterPresentations.com</a:t>
              </a:r>
              <a:r>
                <a:rPr lang="en-US" sz="1400" baseline="0" dirty="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4" name="Straight Connector 43"/>
          <p:cNvCxnSpPr/>
          <p:nvPr/>
        </p:nvCxnSpPr>
        <p:spPr>
          <a:xfrm>
            <a:off x="-6472918" y="5874672"/>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6491524" y="10199648"/>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sp>
        <p:nvSpPr>
          <p:cNvPr id="46" name="Rectangle 45"/>
          <p:cNvSpPr/>
          <p:nvPr/>
        </p:nvSpPr>
        <p:spPr>
          <a:xfrm>
            <a:off x="27638828" y="0"/>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a:solidFill>
                  <a:schemeClr val="bg1"/>
                </a:solidFill>
                <a:latin typeface="Trebuchet MS" pitchFamily="34" charset="0"/>
              </a:rPr>
              <a:t>QUICK</a:t>
            </a:r>
            <a:r>
              <a:rPr lang="en-US" sz="2400" b="1" baseline="0" dirty="0">
                <a:solidFill>
                  <a:schemeClr val="bg1"/>
                </a:solidFill>
                <a:latin typeface="Trebuchet MS" pitchFamily="34" charset="0"/>
              </a:rPr>
              <a:t> TIPS</a:t>
            </a:r>
            <a:endParaRPr lang="en-US" sz="2400" b="1" dirty="0">
              <a:solidFill>
                <a:schemeClr val="bg1"/>
              </a:solidFill>
              <a:latin typeface="Trebuchet MS" pitchFamily="34" charset="0"/>
            </a:endParaRPr>
          </a:p>
          <a:p>
            <a:pPr algn="ctr">
              <a:lnSpc>
                <a:spcPts val="2400"/>
              </a:lnSpc>
            </a:pPr>
            <a:r>
              <a:rPr lang="en-US" sz="2400" b="1" dirty="0">
                <a:solidFill>
                  <a:srgbClr val="FFFF00"/>
                </a:solidFill>
                <a:latin typeface="Trebuchet MS" pitchFamily="34" charset="0"/>
              </a:rPr>
              <a:t>(--THIS SECTION DOES NOT PRINT--)</a:t>
            </a:r>
          </a:p>
          <a:p>
            <a:pPr defTabSz="3134780">
              <a:lnSpc>
                <a:spcPts val="2100"/>
              </a:lnSpc>
            </a:pPr>
            <a:endParaRPr lang="en-US" sz="1800" dirty="0">
              <a:latin typeface="Trebuchet MS" pitchFamily="34" charset="0"/>
            </a:endParaRPr>
          </a:p>
          <a:p>
            <a:pPr defTabSz="3134780">
              <a:lnSpc>
                <a:spcPts val="2100"/>
              </a:lnSpc>
            </a:pPr>
            <a:r>
              <a:rPr lang="en-US" sz="1800" dirty="0">
                <a:latin typeface="Trebuchet MS" pitchFamily="34" charset="0"/>
              </a:rPr>
              <a:t>This PowerPoint</a:t>
            </a:r>
            <a:r>
              <a:rPr lang="en-US" sz="1800" baseline="0" dirty="0">
                <a:latin typeface="Trebuchet MS" pitchFamily="34" charset="0"/>
              </a:rPr>
              <a:t> template requires basic PowerPoint (version 2007 or newer) skills. Below is a list of commonly asked questions specific to this template. </a:t>
            </a:r>
            <a:br>
              <a:rPr lang="en-US" sz="1800" baseline="0" dirty="0">
                <a:latin typeface="Trebuchet MS" pitchFamily="34" charset="0"/>
              </a:rPr>
            </a:br>
            <a:r>
              <a:rPr lang="en-US" sz="1800" baseline="0" dirty="0">
                <a:latin typeface="Trebuchet MS" pitchFamily="34" charset="0"/>
              </a:rPr>
              <a:t>If you are using an older version of PowerPoint some template features may not work properly.</a:t>
            </a:r>
            <a:endParaRPr lang="en-US" sz="2400" b="1" dirty="0">
              <a:solidFill>
                <a:srgbClr val="FFFF00"/>
              </a:solidFill>
              <a:latin typeface="Trebuchet MS" pitchFamily="34" charset="0"/>
            </a:endParaRPr>
          </a:p>
          <a:p>
            <a:pPr defTabSz="3134780">
              <a:lnSpc>
                <a:spcPts val="2100"/>
              </a:lnSpc>
            </a:pPr>
            <a:endParaRPr lang="en-US" sz="2400" b="1" dirty="0">
              <a:solidFill>
                <a:srgbClr val="FFFF00"/>
              </a:solidFill>
              <a:latin typeface="Trebuchet MS" pitchFamily="34" charset="0"/>
            </a:endParaRPr>
          </a:p>
          <a:p>
            <a:pPr algn="ctr">
              <a:lnSpc>
                <a:spcPts val="2100"/>
              </a:lnSpc>
            </a:pPr>
            <a:r>
              <a:rPr lang="en-US" sz="2400" b="1" baseline="0">
                <a:solidFill>
                  <a:schemeClr val="bg1"/>
                </a:solidFill>
                <a:latin typeface="Trebuchet MS" pitchFamily="34" charset="0"/>
              </a:rPr>
              <a:t>Template </a:t>
            </a:r>
            <a:r>
              <a:rPr lang="en-US" sz="2400" b="1" baseline="0" dirty="0">
                <a:solidFill>
                  <a:schemeClr val="bg1"/>
                </a:solidFill>
                <a:latin typeface="Trebuchet MS" pitchFamily="34" charset="0"/>
              </a:rPr>
              <a:t>FAQs</a:t>
            </a:r>
            <a:endParaRPr lang="en-US" sz="1800" baseline="0" dirty="0">
              <a:latin typeface="Trebuchet MS" pitchFamily="34" charset="0"/>
            </a:endParaRPr>
          </a:p>
          <a:p>
            <a:pPr algn="ctr"/>
            <a:endParaRPr lang="en-US" sz="1800" b="1" dirty="0">
              <a:solidFill>
                <a:srgbClr val="FFFF00"/>
              </a:solidFill>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r>
              <a:rPr lang="en-US" sz="1800" b="1" dirty="0">
                <a:solidFill>
                  <a:srgbClr val="FFFF00"/>
                </a:solidFill>
                <a:latin typeface="Trebuchet MS" pitchFamily="34" charset="0"/>
              </a:rPr>
              <a:t>Verifying the quality of your graphics</a:t>
            </a:r>
          </a:p>
          <a:p>
            <a:pPr defTabSz="2689420"/>
            <a:r>
              <a:rPr lang="en-US" sz="1800" dirty="0">
                <a:latin typeface="Trebuchet MS" pitchFamily="34" charset="0"/>
              </a:rPr>
              <a:t>Go to the </a:t>
            </a:r>
            <a:r>
              <a:rPr lang="en-US" sz="1800" baseline="0" dirty="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1800" baseline="0" dirty="0">
                <a:latin typeface="Trebuchet MS" pitchFamily="34" charset="0"/>
              </a:rPr>
            </a:br>
            <a:endParaRPr lang="en-US" sz="1800" baseline="0" dirty="0">
              <a:latin typeface="Trebuchet MS" pitchFamily="34" charset="0"/>
            </a:endParaRPr>
          </a:p>
          <a:p>
            <a:pPr defTabSz="2689420"/>
            <a:endParaRPr lang="en-US" sz="1800" b="1" baseline="0" dirty="0">
              <a:solidFill>
                <a:srgbClr val="FFFF00"/>
              </a:solidFill>
              <a:latin typeface="Trebuchet MS" pitchFamily="34" charset="0"/>
            </a:endParaRPr>
          </a:p>
          <a:p>
            <a:pPr defTabSz="2689420"/>
            <a:r>
              <a:rPr lang="en-US" sz="1800" b="1" baseline="0" dirty="0">
                <a:solidFill>
                  <a:srgbClr val="FFFF00"/>
                </a:solidFill>
                <a:latin typeface="Trebuchet MS" pitchFamily="34" charset="0"/>
              </a:rPr>
              <a:t>Modifying the layout</a:t>
            </a:r>
          </a:p>
          <a:p>
            <a:pPr defTabSz="2689420"/>
            <a:r>
              <a:rPr lang="en-US" sz="1800" dirty="0">
                <a:latin typeface="Trebuchet MS" pitchFamily="34" charset="0"/>
              </a:rPr>
              <a:t>This template has four </a:t>
            </a:r>
            <a:r>
              <a:rPr lang="en-US" sz="1800" baseline="0" dirty="0">
                <a:latin typeface="Trebuchet MS" pitchFamily="34" charset="0"/>
              </a:rPr>
              <a:t>different </a:t>
            </a:r>
          </a:p>
          <a:p>
            <a:pPr defTabSz="2689420"/>
            <a:r>
              <a:rPr lang="en-US" sz="1800" baseline="0" dirty="0">
                <a:latin typeface="Trebuchet MS" pitchFamily="34" charset="0"/>
              </a:rPr>
              <a:t>column layouts.   </a:t>
            </a:r>
            <a:r>
              <a:rPr lang="en-US" sz="1800" u="sng" baseline="0" dirty="0">
                <a:latin typeface="Trebuchet MS" pitchFamily="34" charset="0"/>
              </a:rPr>
              <a:t>Right-click</a:t>
            </a:r>
            <a:r>
              <a:rPr lang="en-US" sz="1800" baseline="0" dirty="0">
                <a:latin typeface="Trebuchet MS" pitchFamily="34" charset="0"/>
              </a:rPr>
              <a:t> </a:t>
            </a:r>
          </a:p>
          <a:p>
            <a:pPr defTabSz="2689420"/>
            <a:r>
              <a:rPr lang="en-US" sz="1800" baseline="0" dirty="0">
                <a:latin typeface="Trebuchet MS" pitchFamily="34" charset="0"/>
              </a:rPr>
              <a:t>your mouse on the background </a:t>
            </a:r>
          </a:p>
          <a:p>
            <a:pPr defTabSz="2689420"/>
            <a:r>
              <a:rPr lang="en-US" sz="1800" baseline="0" dirty="0">
                <a:latin typeface="Trebuchet MS" pitchFamily="34" charset="0"/>
              </a:rPr>
              <a:t>and click on LAYOUT to see the</a:t>
            </a:r>
          </a:p>
          <a:p>
            <a:pPr defTabSz="2689420"/>
            <a:r>
              <a:rPr lang="en-US" sz="1800" baseline="0" dirty="0">
                <a:latin typeface="Trebuchet MS" pitchFamily="34" charset="0"/>
              </a:rPr>
              <a:t> layout options.  The columns in </a:t>
            </a:r>
          </a:p>
          <a:p>
            <a:pPr defTabSz="2689420"/>
            <a:r>
              <a:rPr lang="en-US" sz="1800" baseline="0" dirty="0">
                <a:latin typeface="Trebuchet MS" pitchFamily="34" charset="0"/>
              </a:rPr>
              <a:t>the provided layouts are fixed and cannot be moved but advanced users can modify any layout by going to VIEW and then SLIDE MASTER.</a:t>
            </a: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a:latin typeface="Trebuchet MS" pitchFamily="34" charset="0"/>
            </a:endParaRPr>
          </a:p>
          <a:p>
            <a:pPr defTabSz="2689420"/>
            <a:r>
              <a:rPr lang="en-US" sz="1800" b="1" baseline="0" dirty="0">
                <a:solidFill>
                  <a:srgbClr val="FFFF00"/>
                </a:solidFill>
                <a:latin typeface="Trebuchet MS" pitchFamily="34" charset="0"/>
              </a:rPr>
              <a:t>Importing text and graphics from external sources</a:t>
            </a:r>
          </a:p>
          <a:p>
            <a:pPr defTabSz="2689420"/>
            <a:r>
              <a:rPr lang="en-US" sz="1800" b="1" u="sng" baseline="0" dirty="0">
                <a:latin typeface="Trebuchet MS" pitchFamily="34" charset="0"/>
              </a:rPr>
              <a:t>TEXT: </a:t>
            </a:r>
            <a:r>
              <a:rPr lang="en-US" sz="1800" baseline="0" dirty="0">
                <a:latin typeface="Trebuchet MS" pitchFamily="34" charset="0"/>
              </a:rPr>
              <a:t>Paste or type your text into a pre-existing placeholder or drag in a new placeholder from the left side of the template. Move it anywhere as needed.</a:t>
            </a:r>
          </a:p>
          <a:p>
            <a:pPr defTabSz="2689420"/>
            <a:endParaRPr lang="en-US" sz="1800" baseline="0" dirty="0">
              <a:latin typeface="Trebuchet MS" pitchFamily="34" charset="0"/>
            </a:endParaRPr>
          </a:p>
          <a:p>
            <a:pPr defTabSz="2689420"/>
            <a:r>
              <a:rPr lang="en-US" sz="1800" b="1" u="sng" baseline="0" dirty="0">
                <a:latin typeface="Trebuchet MS" pitchFamily="34" charset="0"/>
              </a:rPr>
              <a:t>PHOTOS: </a:t>
            </a:r>
            <a:r>
              <a:rPr lang="en-US" sz="1800" baseline="0" dirty="0">
                <a:latin typeface="Trebuchet MS" pitchFamily="34" charset="0"/>
              </a:rPr>
              <a:t>Drag in a picture placeholder, size it </a:t>
            </a:r>
            <a:r>
              <a:rPr lang="en-US" sz="1800" u="sng" baseline="0" dirty="0">
                <a:latin typeface="Trebuchet MS" pitchFamily="34" charset="0"/>
              </a:rPr>
              <a:t>first</a:t>
            </a:r>
            <a:r>
              <a:rPr lang="en-US" sz="1800" baseline="0" dirty="0">
                <a:latin typeface="Trebuchet MS" pitchFamily="34" charset="0"/>
              </a:rPr>
              <a:t>, click in it and insert a photo from the menu.</a:t>
            </a:r>
          </a:p>
          <a:p>
            <a:pPr defTabSz="2689420"/>
            <a:endParaRPr lang="en-US" sz="1800" baseline="0" dirty="0">
              <a:latin typeface="Trebuchet MS" pitchFamily="34" charset="0"/>
            </a:endParaRPr>
          </a:p>
          <a:p>
            <a:pPr defTabSz="2689420"/>
            <a:r>
              <a:rPr lang="en-US" sz="1800" b="1" u="sng" baseline="0" dirty="0">
                <a:latin typeface="Trebuchet MS" pitchFamily="34" charset="0"/>
              </a:rPr>
              <a:t>TABLES: </a:t>
            </a:r>
            <a:r>
              <a:rPr lang="en-US" sz="1800" baseline="0" dirty="0">
                <a:latin typeface="Trebuchet MS" pitchFamily="34" charset="0"/>
              </a:rPr>
              <a:t>You can copy and paste a table from an external document onto this poster template. To adjust the way the text fits within the cells of a table that has been pasted, </a:t>
            </a:r>
            <a:r>
              <a:rPr lang="en-US" sz="1800" u="sng" baseline="0" dirty="0">
                <a:latin typeface="Trebuchet MS" pitchFamily="34" charset="0"/>
              </a:rPr>
              <a:t>right-click</a:t>
            </a:r>
            <a:r>
              <a:rPr lang="en-US" sz="1800" baseline="0" dirty="0">
                <a:latin typeface="Trebuchet MS" pitchFamily="34" charset="0"/>
              </a:rPr>
              <a:t> on the table, click FORMAT SHAPE  then click on TEXT BOX and change the INTERNAL MARGIN values to 0.25.</a:t>
            </a:r>
          </a:p>
          <a:p>
            <a:pPr defTabSz="2689420"/>
            <a:endParaRPr lang="en-US" sz="1800" baseline="0" dirty="0">
              <a:latin typeface="Trebuchet MS" pitchFamily="34" charset="0"/>
            </a:endParaRPr>
          </a:p>
          <a:p>
            <a:pPr defTabSz="2689420"/>
            <a:endParaRPr lang="en-US" sz="1800" baseline="0" dirty="0">
              <a:latin typeface="Trebuchet MS" pitchFamily="34" charset="0"/>
            </a:endParaRPr>
          </a:p>
          <a:p>
            <a:pPr defTabSz="2689420"/>
            <a:r>
              <a:rPr lang="en-US" sz="1800" b="1" baseline="0" dirty="0">
                <a:solidFill>
                  <a:srgbClr val="FFFF00"/>
                </a:solidFill>
                <a:latin typeface="Trebuchet MS" pitchFamily="34" charset="0"/>
              </a:rPr>
              <a:t>Modifying the color scheme</a:t>
            </a:r>
          </a:p>
          <a:p>
            <a:pPr defTabSz="2689420"/>
            <a:r>
              <a:rPr lang="en-US" sz="1800" baseline="0" dirty="0">
                <a:latin typeface="Trebuchet MS" pitchFamily="34" charset="0"/>
              </a:rPr>
              <a:t>To change the color scheme of this template go to the DESIGN menu and click on COLORS. You can choose from the provided color combinations or create your own.</a:t>
            </a:r>
          </a:p>
          <a:p>
            <a:pPr defTabSz="3134780"/>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2508125">
              <a:lnSpc>
                <a:spcPts val="2100"/>
              </a:lnSpc>
            </a:pPr>
            <a:endParaRPr lang="en-US" sz="1200" baseline="0" dirty="0">
              <a:latin typeface="Trebuchet MS" pitchFamily="34" charset="0"/>
            </a:endParaRPr>
          </a:p>
          <a:p>
            <a:pPr defTabSz="2508125">
              <a:lnSpc>
                <a:spcPts val="2100"/>
              </a:lnSpc>
            </a:pPr>
            <a:endParaRPr lang="en-US" sz="1200" dirty="0">
              <a:latin typeface="Trebuchet MS" pitchFamily="34" charset="0"/>
            </a:endParaRPr>
          </a:p>
          <a:p>
            <a:pPr algn="ctr">
              <a:lnSpc>
                <a:spcPts val="2100"/>
              </a:lnSpc>
            </a:pPr>
            <a:endParaRPr lang="en-US" sz="1200" b="1" dirty="0">
              <a:solidFill>
                <a:schemeClr val="bg1"/>
              </a:solidFill>
              <a:latin typeface="Trebuchet MS" pitchFamily="34" charset="0"/>
            </a:endParaRPr>
          </a:p>
          <a:p>
            <a:pPr defTabSz="2508125">
              <a:lnSpc>
                <a:spcPts val="2100"/>
              </a:lnSpc>
            </a:pPr>
            <a:endParaRPr lang="en-US" sz="1200" b="1" dirty="0">
              <a:solidFill>
                <a:srgbClr val="FFFF00"/>
              </a:solidFill>
              <a:latin typeface="Trebuchet MS" pitchFamily="34" charset="0"/>
            </a:endParaRPr>
          </a:p>
          <a:p>
            <a:pPr algn="ctr">
              <a:lnSpc>
                <a:spcPts val="2100"/>
              </a:lnSpc>
            </a:pPr>
            <a:endParaRPr lang="en-US" sz="1800" b="1" dirty="0">
              <a:latin typeface="Trebuchet MS" pitchFamily="34" charset="0"/>
            </a:endParaRPr>
          </a:p>
        </p:txBody>
      </p:sp>
      <p:pic>
        <p:nvPicPr>
          <p:cNvPr id="47" name="Picture 2"/>
          <p:cNvPicPr>
            <a:picLocks noChangeAspect="1" noChangeArrowheads="1"/>
          </p:cNvPicPr>
          <p:nvPr/>
        </p:nvPicPr>
        <p:blipFill>
          <a:blip r:embed="rId6" cstate="print"/>
          <a:srcRect/>
          <a:stretch>
            <a:fillRect/>
          </a:stretch>
        </p:blipFill>
        <p:spPr bwMode="auto">
          <a:xfrm>
            <a:off x="31307318" y="6276070"/>
            <a:ext cx="2438880" cy="1258463"/>
          </a:xfrm>
          <a:prstGeom prst="rect">
            <a:avLst/>
          </a:prstGeom>
          <a:noFill/>
          <a:ln w="9525">
            <a:noFill/>
            <a:miter lim="800000"/>
            <a:headEnd/>
            <a:tailEnd/>
          </a:ln>
          <a:effectLst/>
        </p:spPr>
      </p:pic>
      <p:sp>
        <p:nvSpPr>
          <p:cNvPr id="48" name="TextBox 47"/>
          <p:cNvSpPr txBox="1"/>
          <p:nvPr/>
        </p:nvSpPr>
        <p:spPr>
          <a:xfrm>
            <a:off x="27877004" y="15329052"/>
            <a:ext cx="5725179" cy="976088"/>
          </a:xfrm>
          <a:prstGeom prst="rect">
            <a:avLst/>
          </a:prstGeom>
          <a:noFill/>
        </p:spPr>
        <p:txBody>
          <a:bodyPr wrap="square" lIns="52249" tIns="26124" rIns="52249" bIns="26124" rtlCol="0">
            <a:spAutoFit/>
          </a:bodyPr>
          <a:lstStyle/>
          <a:p>
            <a:pPr>
              <a:lnSpc>
                <a:spcPts val="1800"/>
              </a:lnSpc>
            </a:pPr>
            <a:r>
              <a:rPr lang="en-US" sz="2000" dirty="0">
                <a:solidFill>
                  <a:schemeClr val="bg1"/>
                </a:solidFill>
              </a:rPr>
              <a:t>© 2013 PosterPresentations.com</a:t>
            </a:r>
            <a:br>
              <a:rPr lang="en-US" sz="2000" dirty="0">
                <a:solidFill>
                  <a:schemeClr val="bg1"/>
                </a:solidFill>
              </a:rPr>
            </a:br>
            <a:r>
              <a:rPr lang="en-US" sz="2000" dirty="0">
                <a:solidFill>
                  <a:schemeClr val="bg1"/>
                </a:solidFill>
              </a:rPr>
              <a:t>    </a:t>
            </a:r>
            <a:r>
              <a:rPr lang="en-US" sz="1800" dirty="0">
                <a:solidFill>
                  <a:schemeClr val="bg1"/>
                </a:solidFill>
              </a:rPr>
              <a:t>2117 Fourth Street ,</a:t>
            </a:r>
            <a:r>
              <a:rPr lang="en-US" sz="1800" baseline="0" dirty="0">
                <a:solidFill>
                  <a:schemeClr val="bg1"/>
                </a:solidFill>
              </a:rPr>
              <a:t> Unit C</a:t>
            </a:r>
            <a:br>
              <a:rPr lang="en-US" sz="1800" baseline="0" dirty="0">
                <a:solidFill>
                  <a:schemeClr val="bg1"/>
                </a:solidFill>
              </a:rPr>
            </a:br>
            <a:r>
              <a:rPr lang="en-US" sz="1800" baseline="0" dirty="0">
                <a:solidFill>
                  <a:schemeClr val="bg1"/>
                </a:solidFill>
              </a:rPr>
              <a:t>    Berkeley  CA  94710</a:t>
            </a:r>
            <a:br>
              <a:rPr lang="en-US" sz="1800" baseline="0" dirty="0">
                <a:solidFill>
                  <a:schemeClr val="bg1"/>
                </a:solidFill>
              </a:rPr>
            </a:br>
            <a:r>
              <a:rPr lang="en-US" sz="1800" baseline="0" dirty="0">
                <a:solidFill>
                  <a:schemeClr val="bg1"/>
                </a:solidFill>
              </a:rPr>
              <a:t>    </a:t>
            </a:r>
            <a:r>
              <a:rPr lang="en-US" sz="1800" b="1" baseline="0" dirty="0">
                <a:solidFill>
                  <a:srgbClr val="FFFF00"/>
                </a:solidFill>
              </a:rPr>
              <a:t>posterpresenter@gmail.com</a:t>
            </a:r>
            <a:endParaRPr lang="en-US" sz="2000" b="1" dirty="0">
              <a:solidFill>
                <a:srgbClr val="FFFF00"/>
              </a:solidFill>
            </a:endParaRPr>
          </a:p>
        </p:txBody>
      </p:sp>
      <p:cxnSp>
        <p:nvCxnSpPr>
          <p:cNvPr id="49" name="Straight Connector 48"/>
          <p:cNvCxnSpPr/>
          <p:nvPr/>
        </p:nvCxnSpPr>
        <p:spPr>
          <a:xfrm>
            <a:off x="27638828" y="2544196"/>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7638828" y="15144750"/>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Rectangle 36"/>
          <p:cNvSpPr>
            <a:spLocks noChangeArrowheads="1"/>
          </p:cNvSpPr>
          <p:nvPr/>
        </p:nvSpPr>
        <p:spPr bwMode="auto">
          <a:xfrm>
            <a:off x="0" y="0"/>
            <a:ext cx="27432000" cy="2400300"/>
          </a:xfrm>
          <a:prstGeom prst="rect">
            <a:avLst/>
          </a:prstGeom>
          <a:gradFill flip="none" rotWithShape="1">
            <a:gsLst>
              <a:gs pos="0">
                <a:schemeClr val="bg2">
                  <a:lumMod val="90000"/>
                </a:schemeClr>
              </a:gs>
              <a:gs pos="0">
                <a:srgbClr val="C99700"/>
              </a:gs>
              <a:gs pos="73000">
                <a:schemeClr val="bg1">
                  <a:lumMod val="0"/>
                  <a:lumOff val="100000"/>
                </a:schemeClr>
              </a:gs>
            </a:gsLst>
            <a:lin ang="5400000" scaled="1"/>
            <a:tileRect/>
          </a:gradFill>
          <a:ln w="9525">
            <a:solidFill>
              <a:srgbClr val="002855"/>
            </a:solidFill>
            <a:miter lim="800000"/>
            <a:headEnd/>
            <a:tailEnd/>
          </a:ln>
          <a:effectLst/>
        </p:spPr>
        <p:txBody>
          <a:bodyPr wrap="none" lIns="52249" tIns="26124" rIns="52249" bIns="26124" anchor="ctr"/>
          <a:lstStyle/>
          <a:p>
            <a:pPr lvl="0"/>
            <a:endParaRPr lang="en-US" dirty="0"/>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48641" y="612648"/>
            <a:ext cx="2761491" cy="1261874"/>
          </a:xfrm>
          <a:prstGeom prst="rect">
            <a:avLst/>
          </a:prstGeom>
        </p:spPr>
      </p:pic>
      <p:sp>
        <p:nvSpPr>
          <p:cNvPr id="27" name="Text Box 14"/>
          <p:cNvSpPr txBox="1">
            <a:spLocks noChangeArrowheads="1"/>
          </p:cNvSpPr>
          <p:nvPr userDrawn="1"/>
        </p:nvSpPr>
        <p:spPr bwMode="auto">
          <a:xfrm>
            <a:off x="918370" y="1615694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50000"/>
                  </a:schemeClr>
                </a:solidFill>
                <a:latin typeface="Arial" charset="0"/>
              </a:rPr>
              <a:t>RESEARCH POSTER PRESENTATION DESIGN © 2012</a:t>
            </a:r>
          </a:p>
          <a:p>
            <a:pPr eaLnBrk="0" hangingPunct="0">
              <a:lnSpc>
                <a:spcPct val="65000"/>
              </a:lnSpc>
              <a:spcBef>
                <a:spcPct val="50000"/>
              </a:spcBef>
              <a:defRPr/>
            </a:pPr>
            <a:r>
              <a:rPr lang="en-US" sz="600" b="1" dirty="0">
                <a:solidFill>
                  <a:schemeClr val="bg1">
                    <a:lumMod val="50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14/relationships/chartEx" Target="../charts/chartEx1.xml"/><Relationship Id="rId3" Type="http://schemas.openxmlformats.org/officeDocument/2006/relationships/image" Target="../media/image5.jpeg"/><Relationship Id="rId7"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chart" Target="../charts/chart1.xml"/><Relationship Id="rId5" Type="http://schemas.openxmlformats.org/officeDocument/2006/relationships/image" Target="../media/image7.png"/><Relationship Id="rId4" Type="http://schemas.openxmlformats.org/officeDocument/2006/relationships/image" Target="../media/image6.jp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 Placeholder 110">
            <a:extLst>
              <a:ext uri="{FF2B5EF4-FFF2-40B4-BE49-F238E27FC236}">
                <a16:creationId xmlns:a16="http://schemas.microsoft.com/office/drawing/2014/main" id="{06EAD7DB-D19A-45C6-A671-95EBE61A1DE4}"/>
              </a:ext>
            </a:extLst>
          </p:cNvPr>
          <p:cNvSpPr>
            <a:spLocks noGrp="1"/>
          </p:cNvSpPr>
          <p:nvPr>
            <p:ph type="body" sz="quarter" idx="10"/>
          </p:nvPr>
        </p:nvSpPr>
        <p:spPr>
          <a:xfrm>
            <a:off x="568308" y="3416455"/>
            <a:ext cx="6285508" cy="4868133"/>
          </a:xfrm>
        </p:spPr>
        <p:txBody>
          <a:bodyPr/>
          <a:lstStyle/>
          <a:p>
            <a:pPr marL="285750" indent="-285750">
              <a:buFont typeface="Arial" panose="020B0604020202020204" pitchFamily="34" charset="0"/>
              <a:buChar char="•"/>
            </a:pPr>
            <a:r>
              <a:rPr lang="en-US" sz="1600" dirty="0"/>
              <a:t>Nepal is a country with over 26.6 million inhabitants, yet 82% of its population reside in rural and remote communities with limited access to health care.</a:t>
            </a:r>
          </a:p>
          <a:p>
            <a:pPr marL="285750" indent="-285750">
              <a:buFont typeface="Arial" panose="020B0604020202020204" pitchFamily="34" charset="0"/>
              <a:buChar char="•"/>
            </a:pPr>
            <a:r>
              <a:rPr lang="en-US" sz="1600" dirty="0"/>
              <a:t>Nepal’s diverse culture, political landscape, topography, inadequate infrastructure, lack of resources, and shortage of healthcare providers has further complicated the nation’s ability to provide adequate health care in these communities.</a:t>
            </a:r>
          </a:p>
          <a:p>
            <a:pPr marL="285750" indent="-285750">
              <a:buFont typeface="Arial" panose="020B0604020202020204" pitchFamily="34" charset="0"/>
              <a:buChar char="•"/>
            </a:pPr>
            <a:r>
              <a:rPr lang="en-US" sz="1600" dirty="0"/>
              <a:t>The Ministry of Health and Population of Nepal reports that skin disease is the 4</a:t>
            </a:r>
            <a:r>
              <a:rPr lang="en-US" sz="1600" baseline="30000" dirty="0"/>
              <a:t>th</a:t>
            </a:r>
            <a:r>
              <a:rPr lang="en-US" sz="1600" dirty="0"/>
              <a:t> most common cause of outpatient consultation and continues to be a significant cause of morbidity throughout the country.</a:t>
            </a:r>
          </a:p>
          <a:p>
            <a:pPr marL="285750" indent="-285750">
              <a:buFont typeface="Arial" panose="020B0604020202020204" pitchFamily="34" charset="0"/>
              <a:buChar char="•"/>
            </a:pPr>
            <a:r>
              <a:rPr lang="en-US" sz="1600" dirty="0"/>
              <a:t>The Jai Nepal Health Team is comprised UC Davis SOM faculty physicians and medical students. Working together with Hand and Hands Volunteer Society (HHVS) and Nepali health care providers, a health camp in the rural, hilly, village of Bhotang was organized in 2016.</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12" name="Text Placeholder 111">
            <a:extLst>
              <a:ext uri="{FF2B5EF4-FFF2-40B4-BE49-F238E27FC236}">
                <a16:creationId xmlns:a16="http://schemas.microsoft.com/office/drawing/2014/main" id="{0ACDE384-09DA-470C-BC58-D5C52E1C010B}"/>
              </a:ext>
            </a:extLst>
          </p:cNvPr>
          <p:cNvSpPr>
            <a:spLocks noGrp="1"/>
          </p:cNvSpPr>
          <p:nvPr>
            <p:ph type="body" sz="quarter" idx="11"/>
          </p:nvPr>
        </p:nvSpPr>
        <p:spPr>
          <a:xfrm>
            <a:off x="570789" y="3009246"/>
            <a:ext cx="6298360" cy="382517"/>
          </a:xfrm>
        </p:spPr>
        <p:txBody>
          <a:bodyPr/>
          <a:lstStyle/>
          <a:p>
            <a:r>
              <a:rPr lang="en-US" dirty="0"/>
              <a:t>BACKGROUND</a:t>
            </a:r>
          </a:p>
        </p:txBody>
      </p:sp>
      <p:sp>
        <p:nvSpPr>
          <p:cNvPr id="114" name="Text Placeholder 113">
            <a:extLst>
              <a:ext uri="{FF2B5EF4-FFF2-40B4-BE49-F238E27FC236}">
                <a16:creationId xmlns:a16="http://schemas.microsoft.com/office/drawing/2014/main" id="{4B65F10D-01DE-4718-8CFB-DB91B7882AC9}"/>
              </a:ext>
            </a:extLst>
          </p:cNvPr>
          <p:cNvSpPr>
            <a:spLocks noGrp="1"/>
          </p:cNvSpPr>
          <p:nvPr>
            <p:ph type="body" sz="quarter" idx="19"/>
          </p:nvPr>
        </p:nvSpPr>
        <p:spPr>
          <a:xfrm>
            <a:off x="587995" y="8309280"/>
            <a:ext cx="6286500" cy="1593390"/>
          </a:xfrm>
        </p:spPr>
        <p:txBody>
          <a:bodyPr/>
          <a:lstStyle/>
          <a:p>
            <a:pPr marL="285750" indent="-285750">
              <a:buFont typeface="Arial" panose="020B0604020202020204" pitchFamily="34" charset="0"/>
              <a:buChar char="•"/>
            </a:pPr>
            <a:r>
              <a:rPr lang="en-US" sz="1600" dirty="0"/>
              <a:t>To obtain a better understanding of the pattern and prevalence of disease in the rural village of Bhotang, Nepal.</a:t>
            </a:r>
          </a:p>
          <a:p>
            <a:pPr marL="285750" indent="-285750">
              <a:buFont typeface="Arial" panose="020B0604020202020204" pitchFamily="34" charset="0"/>
              <a:buChar char="•"/>
            </a:pPr>
            <a:r>
              <a:rPr lang="en-US" sz="1600" dirty="0"/>
              <a:t>To obtain a better understanding of the burden of specific skin diseases in the rural village of Bhotang, Nepal.</a:t>
            </a:r>
          </a:p>
          <a:p>
            <a:pPr marL="285750" indent="-285750">
              <a:buFont typeface="Arial" panose="020B0604020202020204" pitchFamily="34" charset="0"/>
              <a:buChar char="•"/>
            </a:pPr>
            <a:endParaRPr lang="en-US" sz="1600" dirty="0"/>
          </a:p>
        </p:txBody>
      </p:sp>
      <p:sp>
        <p:nvSpPr>
          <p:cNvPr id="115" name="Text Placeholder 114">
            <a:extLst>
              <a:ext uri="{FF2B5EF4-FFF2-40B4-BE49-F238E27FC236}">
                <a16:creationId xmlns:a16="http://schemas.microsoft.com/office/drawing/2014/main" id="{6B517145-25D8-4576-849E-5F461178FB9D}"/>
              </a:ext>
            </a:extLst>
          </p:cNvPr>
          <p:cNvSpPr>
            <a:spLocks noGrp="1"/>
          </p:cNvSpPr>
          <p:nvPr>
            <p:ph type="body" sz="quarter" idx="20"/>
          </p:nvPr>
        </p:nvSpPr>
        <p:spPr>
          <a:xfrm>
            <a:off x="587995" y="7847091"/>
            <a:ext cx="6281539" cy="382517"/>
          </a:xfrm>
        </p:spPr>
        <p:txBody>
          <a:bodyPr/>
          <a:lstStyle/>
          <a:p>
            <a:r>
              <a:rPr lang="en-US" dirty="0"/>
              <a:t>PURPOSE</a:t>
            </a:r>
          </a:p>
        </p:txBody>
      </p:sp>
      <p:sp>
        <p:nvSpPr>
          <p:cNvPr id="117" name="Text Placeholder 116">
            <a:extLst>
              <a:ext uri="{FF2B5EF4-FFF2-40B4-BE49-F238E27FC236}">
                <a16:creationId xmlns:a16="http://schemas.microsoft.com/office/drawing/2014/main" id="{609C889F-6833-481E-B9C4-1F21527C3883}"/>
              </a:ext>
            </a:extLst>
          </p:cNvPr>
          <p:cNvSpPr>
            <a:spLocks noGrp="1"/>
          </p:cNvSpPr>
          <p:nvPr>
            <p:ph type="body" sz="quarter" idx="22"/>
          </p:nvPr>
        </p:nvSpPr>
        <p:spPr>
          <a:xfrm>
            <a:off x="7241977" y="3009246"/>
            <a:ext cx="12950031" cy="382517"/>
          </a:xfrm>
        </p:spPr>
        <p:txBody>
          <a:bodyPr/>
          <a:lstStyle/>
          <a:p>
            <a:r>
              <a:rPr lang="en-US" dirty="0"/>
              <a:t>GENERALIZED PATIENT COMPLAINT DATA</a:t>
            </a:r>
          </a:p>
        </p:txBody>
      </p:sp>
      <p:sp>
        <p:nvSpPr>
          <p:cNvPr id="119" name="Text Placeholder 118">
            <a:extLst>
              <a:ext uri="{FF2B5EF4-FFF2-40B4-BE49-F238E27FC236}">
                <a16:creationId xmlns:a16="http://schemas.microsoft.com/office/drawing/2014/main" id="{4FE3EEEE-091C-4E82-8CF2-7FBD76E7B56F}"/>
              </a:ext>
            </a:extLst>
          </p:cNvPr>
          <p:cNvSpPr>
            <a:spLocks noGrp="1"/>
          </p:cNvSpPr>
          <p:nvPr>
            <p:ph type="body" sz="quarter" idx="24"/>
          </p:nvPr>
        </p:nvSpPr>
        <p:spPr>
          <a:xfrm>
            <a:off x="7241977" y="8415667"/>
            <a:ext cx="12950031" cy="382517"/>
          </a:xfrm>
        </p:spPr>
        <p:txBody>
          <a:bodyPr/>
          <a:lstStyle/>
          <a:p>
            <a:r>
              <a:rPr lang="en-US" dirty="0"/>
              <a:t>SKIN DISEASE DATA</a:t>
            </a:r>
          </a:p>
        </p:txBody>
      </p:sp>
      <p:sp>
        <p:nvSpPr>
          <p:cNvPr id="120" name="Text Placeholder 119">
            <a:extLst>
              <a:ext uri="{FF2B5EF4-FFF2-40B4-BE49-F238E27FC236}">
                <a16:creationId xmlns:a16="http://schemas.microsoft.com/office/drawing/2014/main" id="{B19E06BD-39E1-434C-8B20-FC70EBD661FA}"/>
              </a:ext>
            </a:extLst>
          </p:cNvPr>
          <p:cNvSpPr>
            <a:spLocks noGrp="1"/>
          </p:cNvSpPr>
          <p:nvPr>
            <p:ph type="body" sz="quarter" idx="25"/>
          </p:nvPr>
        </p:nvSpPr>
        <p:spPr/>
        <p:txBody>
          <a:bodyPr/>
          <a:lstStyle/>
          <a:p>
            <a:r>
              <a:rPr lang="en-US" dirty="0"/>
              <a:t>RESULTS</a:t>
            </a:r>
          </a:p>
        </p:txBody>
      </p:sp>
      <p:sp>
        <p:nvSpPr>
          <p:cNvPr id="121" name="Text Placeholder 120">
            <a:extLst>
              <a:ext uri="{FF2B5EF4-FFF2-40B4-BE49-F238E27FC236}">
                <a16:creationId xmlns:a16="http://schemas.microsoft.com/office/drawing/2014/main" id="{A2FB7DCF-C8E4-4C09-B451-C43C8AD681A0}"/>
              </a:ext>
            </a:extLst>
          </p:cNvPr>
          <p:cNvSpPr>
            <a:spLocks noGrp="1"/>
          </p:cNvSpPr>
          <p:nvPr>
            <p:ph type="body" sz="quarter" idx="26"/>
          </p:nvPr>
        </p:nvSpPr>
        <p:spPr>
          <a:xfrm>
            <a:off x="20600583" y="3436775"/>
            <a:ext cx="6279386" cy="4055602"/>
          </a:xfrm>
        </p:spPr>
        <p:txBody>
          <a:bodyPr/>
          <a:lstStyle/>
          <a:p>
            <a:pPr marL="285750" indent="-285750">
              <a:buFont typeface="Arial" panose="020B0604020202020204" pitchFamily="34" charset="0"/>
              <a:buChar char="•"/>
            </a:pPr>
            <a:r>
              <a:rPr lang="en-US" dirty="0"/>
              <a:t>A total of 150 patients were seen by physicians during the health camp.</a:t>
            </a:r>
          </a:p>
          <a:p>
            <a:pPr marL="285750" indent="-285750">
              <a:buFont typeface="Arial" panose="020B0604020202020204" pitchFamily="34" charset="0"/>
              <a:buChar char="•"/>
            </a:pPr>
            <a:r>
              <a:rPr lang="en-US" dirty="0"/>
              <a:t>142 patients were included in the study. 8 patients were excluded from the study due to an illegible or blank patient care sheet.</a:t>
            </a:r>
          </a:p>
          <a:p>
            <a:pPr marL="285750" indent="-285750">
              <a:buFont typeface="Arial" panose="020B0604020202020204" pitchFamily="34" charset="0"/>
              <a:buChar char="•"/>
            </a:pPr>
            <a:r>
              <a:rPr lang="en-US" dirty="0"/>
              <a:t>Dental complaints were the most common and seen in 23% of patients (Figure 1).</a:t>
            </a:r>
          </a:p>
          <a:p>
            <a:pPr marL="285750" indent="-285750">
              <a:buFont typeface="Arial" panose="020B0604020202020204" pitchFamily="34" charset="0"/>
              <a:buChar char="•"/>
            </a:pPr>
            <a:r>
              <a:rPr lang="en-US" dirty="0"/>
              <a:t>The 2</a:t>
            </a:r>
            <a:r>
              <a:rPr lang="en-US" baseline="30000" dirty="0"/>
              <a:t>nd</a:t>
            </a:r>
            <a:r>
              <a:rPr lang="en-US" dirty="0"/>
              <a:t> most common complaint was skin disease with point prevalence of 19%. 27 patients were diagnosed with at least 1 skin disease. 6 of the 27 patients were diagnosed with 2 skin diseases.</a:t>
            </a:r>
          </a:p>
          <a:p>
            <a:pPr marL="938860" lvl="1" indent="-285750">
              <a:buFont typeface="Arial" panose="020B0604020202020204" pitchFamily="34" charset="0"/>
              <a:buChar char="•"/>
            </a:pPr>
            <a:r>
              <a:rPr lang="en-US" dirty="0"/>
              <a:t>Atopic dermatitis made up 21% of skin diseases overserved with a point prevalence of 5% during the health camp (Figure 2).</a:t>
            </a:r>
          </a:p>
          <a:p>
            <a:pPr marL="938860" lvl="1" indent="-285750">
              <a:buFont typeface="Arial" panose="020B0604020202020204" pitchFamily="34" charset="0"/>
              <a:buChar char="•"/>
            </a:pPr>
            <a:r>
              <a:rPr lang="en-US" dirty="0"/>
              <a:t>Acne and Pityriasis alba were the second most common skin disease, each with a 3% point prevalence.</a:t>
            </a:r>
          </a:p>
          <a:p>
            <a:pPr marL="285750" indent="-285750">
              <a:buFont typeface="Arial" panose="020B0604020202020204" pitchFamily="34" charset="0"/>
              <a:buChar char="•"/>
            </a:pPr>
            <a:r>
              <a:rPr lang="en-US" dirty="0"/>
              <a:t>The 3</a:t>
            </a:r>
            <a:r>
              <a:rPr lang="en-US" baseline="30000" dirty="0"/>
              <a:t>rd</a:t>
            </a:r>
            <a:r>
              <a:rPr lang="en-US" dirty="0"/>
              <a:t> most common complaint was musculoskeletal pain with a point prevalence of 18%.</a:t>
            </a:r>
          </a:p>
          <a:p>
            <a:pPr marL="938860" lvl="1" indent="-285750">
              <a:buFont typeface="Arial" panose="020B0604020202020204" pitchFamily="34" charset="0"/>
              <a:buChar char="•"/>
            </a:pPr>
            <a:r>
              <a:rPr lang="en-US" dirty="0"/>
              <a:t>Back pain comprised 44% of MSK pain (point prevalence of 8%). </a:t>
            </a:r>
          </a:p>
          <a:p>
            <a:pPr marL="938860" lvl="1" indent="-285750">
              <a:buFont typeface="Arial" panose="020B0604020202020204" pitchFamily="34" charset="0"/>
              <a:buChar char="•"/>
            </a:pPr>
            <a:r>
              <a:rPr lang="en-US" dirty="0"/>
              <a:t>Joint pain comprised 52% of MSK pain (point prevalence of 9%)</a:t>
            </a:r>
          </a:p>
        </p:txBody>
      </p:sp>
      <p:sp>
        <p:nvSpPr>
          <p:cNvPr id="122" name="Text Placeholder 121">
            <a:extLst>
              <a:ext uri="{FF2B5EF4-FFF2-40B4-BE49-F238E27FC236}">
                <a16:creationId xmlns:a16="http://schemas.microsoft.com/office/drawing/2014/main" id="{3A537965-781B-46AB-AD30-E3C510BAC913}"/>
              </a:ext>
            </a:extLst>
          </p:cNvPr>
          <p:cNvSpPr>
            <a:spLocks noGrp="1"/>
          </p:cNvSpPr>
          <p:nvPr>
            <p:ph type="body" sz="quarter" idx="27"/>
          </p:nvPr>
        </p:nvSpPr>
        <p:spPr>
          <a:xfrm>
            <a:off x="20587319" y="7448032"/>
            <a:ext cx="6279386" cy="382517"/>
          </a:xfrm>
        </p:spPr>
        <p:txBody>
          <a:bodyPr/>
          <a:lstStyle/>
          <a:p>
            <a:r>
              <a:rPr lang="en-US" dirty="0"/>
              <a:t>CONCLUSIONS</a:t>
            </a:r>
          </a:p>
        </p:txBody>
      </p:sp>
      <p:sp>
        <p:nvSpPr>
          <p:cNvPr id="123" name="Text Placeholder 122">
            <a:extLst>
              <a:ext uri="{FF2B5EF4-FFF2-40B4-BE49-F238E27FC236}">
                <a16:creationId xmlns:a16="http://schemas.microsoft.com/office/drawing/2014/main" id="{A66F52A8-C218-44B5-9A32-CCCABD0C8EEA}"/>
              </a:ext>
            </a:extLst>
          </p:cNvPr>
          <p:cNvSpPr>
            <a:spLocks noGrp="1"/>
          </p:cNvSpPr>
          <p:nvPr>
            <p:ph type="body" sz="quarter" idx="28"/>
          </p:nvPr>
        </p:nvSpPr>
        <p:spPr>
          <a:xfrm>
            <a:off x="20584174" y="7841954"/>
            <a:ext cx="6282531" cy="3883248"/>
          </a:xfrm>
        </p:spPr>
        <p:txBody>
          <a:bodyPr/>
          <a:lstStyle/>
          <a:p>
            <a:pPr marL="285750" indent="-285750">
              <a:buFont typeface="Arial" panose="020B0604020202020204" pitchFamily="34" charset="0"/>
              <a:buChar char="•"/>
            </a:pPr>
            <a:r>
              <a:rPr lang="en-US" dirty="0"/>
              <a:t>Our study demonstrated a 19% point prevalence of skin disease. Similar studies in Nepali rural villages have demonstrated 20%-62% point prevalence of skin disease.</a:t>
            </a:r>
          </a:p>
          <a:p>
            <a:pPr marL="285750" indent="-285750">
              <a:buFont typeface="Arial" panose="020B0604020202020204" pitchFamily="34" charset="0"/>
              <a:buChar char="•"/>
            </a:pPr>
            <a:r>
              <a:rPr lang="en-US" dirty="0"/>
              <a:t>Our data supports other studies and government reports in Nepali villages that skin disease is a large contributor to morbidity in Nepal.</a:t>
            </a:r>
          </a:p>
          <a:p>
            <a:pPr marL="285750" indent="-285750">
              <a:buFont typeface="Arial" panose="020B0604020202020204" pitchFamily="34" charset="0"/>
              <a:buChar char="•"/>
            </a:pPr>
            <a:r>
              <a:rPr lang="en-US" dirty="0"/>
              <a:t>Atopic dermatitis was a leading cause of skin disease. However, other typically associated atopic conditions such as asthma and allergies were absent or minimal. This is counter to the notion that atopic dermatitis is less prevalent in rural setting requires further follow up. </a:t>
            </a:r>
          </a:p>
          <a:p>
            <a:pPr marL="285750" indent="-285750">
              <a:buFont typeface="Arial" panose="020B0604020202020204" pitchFamily="34" charset="0"/>
              <a:buChar char="•"/>
            </a:pPr>
            <a:r>
              <a:rPr lang="en-US" dirty="0"/>
              <a:t>The high prevalence of back and joint pain is concerning, especially as WHO identifies back pain as a leading cause of activity limitation and work absence. Both can be detrimental to impoverished households.</a:t>
            </a:r>
          </a:p>
          <a:p>
            <a:pPr marL="285750" indent="-285750">
              <a:buFont typeface="Arial" panose="020B0604020202020204" pitchFamily="34" charset="0"/>
              <a:buChar char="•"/>
            </a:pPr>
            <a:r>
              <a:rPr lang="en-US" dirty="0"/>
              <a:t>Further studies are needed to develop a thorough assessment of the prevalence of disease in Bhotang and other rural communities in Nepal. Such information can be invaluable for allocating resources based on the needs of each community, improving health, and quality of life.</a:t>
            </a:r>
          </a:p>
        </p:txBody>
      </p:sp>
      <p:sp>
        <p:nvSpPr>
          <p:cNvPr id="124" name="Text Placeholder 123">
            <a:extLst>
              <a:ext uri="{FF2B5EF4-FFF2-40B4-BE49-F238E27FC236}">
                <a16:creationId xmlns:a16="http://schemas.microsoft.com/office/drawing/2014/main" id="{DE41A88F-A091-4778-AAE9-0504F369E8FC}"/>
              </a:ext>
            </a:extLst>
          </p:cNvPr>
          <p:cNvSpPr>
            <a:spLocks noGrp="1"/>
          </p:cNvSpPr>
          <p:nvPr>
            <p:ph type="body" sz="quarter" idx="29"/>
          </p:nvPr>
        </p:nvSpPr>
        <p:spPr>
          <a:xfrm>
            <a:off x="20600583" y="14547036"/>
            <a:ext cx="6279386" cy="382517"/>
          </a:xfrm>
        </p:spPr>
        <p:txBody>
          <a:bodyPr/>
          <a:lstStyle/>
          <a:p>
            <a:r>
              <a:rPr lang="en-US" dirty="0"/>
              <a:t>ACKNOWLEDGEMENTS</a:t>
            </a:r>
          </a:p>
        </p:txBody>
      </p:sp>
      <p:sp>
        <p:nvSpPr>
          <p:cNvPr id="125" name="Text Placeholder 124">
            <a:extLst>
              <a:ext uri="{FF2B5EF4-FFF2-40B4-BE49-F238E27FC236}">
                <a16:creationId xmlns:a16="http://schemas.microsoft.com/office/drawing/2014/main" id="{8E8E7BCE-6E99-4740-A883-76081799E09D}"/>
              </a:ext>
            </a:extLst>
          </p:cNvPr>
          <p:cNvSpPr>
            <a:spLocks noGrp="1"/>
          </p:cNvSpPr>
          <p:nvPr>
            <p:ph type="body" sz="quarter" idx="30"/>
          </p:nvPr>
        </p:nvSpPr>
        <p:spPr>
          <a:xfrm>
            <a:off x="20600583" y="14932788"/>
            <a:ext cx="6282531" cy="1002459"/>
          </a:xfrm>
        </p:spPr>
        <p:txBody>
          <a:bodyPr/>
          <a:lstStyle/>
          <a:p>
            <a:pPr indent="0"/>
            <a:r>
              <a:rPr lang="en-US" sz="1200" dirty="0"/>
              <a:t>Many thanks to Dr. Raja Sivamani, Dr. Saul Schaefer, Dr. Michael Wilkes, Dr. Jennifer Wang, UC Davis Global Health/Office of Medical Education/faculty physicians, HHVS, and Motherland Hospital for your guidance, support, and conviction to improve the health and prosperity of Nepal and communities worldwide.</a:t>
            </a:r>
          </a:p>
        </p:txBody>
      </p:sp>
      <p:sp>
        <p:nvSpPr>
          <p:cNvPr id="163" name="Text Placeholder 162">
            <a:extLst>
              <a:ext uri="{FF2B5EF4-FFF2-40B4-BE49-F238E27FC236}">
                <a16:creationId xmlns:a16="http://schemas.microsoft.com/office/drawing/2014/main" id="{71E734DA-C0E3-4D20-8D2C-EEF262FD3D16}"/>
              </a:ext>
            </a:extLst>
          </p:cNvPr>
          <p:cNvSpPr>
            <a:spLocks noGrp="1"/>
          </p:cNvSpPr>
          <p:nvPr>
            <p:ph type="body" sz="quarter" idx="150"/>
          </p:nvPr>
        </p:nvSpPr>
        <p:spPr/>
        <p:txBody>
          <a:bodyPr/>
          <a:lstStyle/>
          <a:p>
            <a:r>
              <a:rPr lang="en-US" sz="2400" dirty="0"/>
              <a:t>David Chang, BS</a:t>
            </a:r>
            <a:r>
              <a:rPr lang="en-US" sz="2400" baseline="30000" dirty="0"/>
              <a:t>1</a:t>
            </a:r>
            <a:r>
              <a:rPr lang="en-US" sz="2400" dirty="0"/>
              <a:t>, Lee Nguyen, BS</a:t>
            </a:r>
            <a:r>
              <a:rPr lang="en-US" sz="2400" baseline="30000" dirty="0"/>
              <a:t>1</a:t>
            </a:r>
            <a:r>
              <a:rPr lang="en-US" sz="2400" dirty="0"/>
              <a:t>, Raja K. Sivamani, MD, MS, CAT</a:t>
            </a:r>
            <a:r>
              <a:rPr lang="en-US" sz="2400" baseline="30000" dirty="0"/>
              <a:t>1</a:t>
            </a:r>
            <a:endParaRPr lang="en-US" sz="2400" dirty="0"/>
          </a:p>
          <a:p>
            <a:endParaRPr lang="en-US" sz="2400" dirty="0"/>
          </a:p>
        </p:txBody>
      </p:sp>
      <p:sp>
        <p:nvSpPr>
          <p:cNvPr id="164" name="Text Placeholder 163">
            <a:extLst>
              <a:ext uri="{FF2B5EF4-FFF2-40B4-BE49-F238E27FC236}">
                <a16:creationId xmlns:a16="http://schemas.microsoft.com/office/drawing/2014/main" id="{27051A80-34FC-4495-BD73-A4FA0083EF1F}"/>
              </a:ext>
            </a:extLst>
          </p:cNvPr>
          <p:cNvSpPr>
            <a:spLocks noGrp="1"/>
          </p:cNvSpPr>
          <p:nvPr>
            <p:ph type="body" sz="quarter" idx="184"/>
          </p:nvPr>
        </p:nvSpPr>
        <p:spPr/>
        <p:txBody>
          <a:bodyPr>
            <a:normAutofit/>
          </a:bodyPr>
          <a:lstStyle/>
          <a:p>
            <a:r>
              <a:rPr lang="en-US" sz="2000" baseline="30000" dirty="0"/>
              <a:t>1</a:t>
            </a:r>
            <a:r>
              <a:rPr lang="en-US" sz="2000" dirty="0"/>
              <a:t>Department of Dermatology, University of California, Davis, Jai Nepal Health Team, Motherland Hospital Pvt. Ltd, Hand and Hands Volunteer Society-Nepal </a:t>
            </a:r>
          </a:p>
          <a:p>
            <a:endParaRPr lang="en-US" sz="2000" dirty="0"/>
          </a:p>
        </p:txBody>
      </p:sp>
      <p:sp>
        <p:nvSpPr>
          <p:cNvPr id="165" name="Text Placeholder 164">
            <a:extLst>
              <a:ext uri="{FF2B5EF4-FFF2-40B4-BE49-F238E27FC236}">
                <a16:creationId xmlns:a16="http://schemas.microsoft.com/office/drawing/2014/main" id="{058D2517-2EF5-420E-84F4-A4C40923BA1F}"/>
              </a:ext>
            </a:extLst>
          </p:cNvPr>
          <p:cNvSpPr>
            <a:spLocks noGrp="1"/>
          </p:cNvSpPr>
          <p:nvPr>
            <p:ph type="body" sz="quarter" idx="185"/>
          </p:nvPr>
        </p:nvSpPr>
        <p:spPr/>
        <p:txBody>
          <a:bodyPr/>
          <a:lstStyle/>
          <a:p>
            <a:r>
              <a:rPr lang="en-US" dirty="0"/>
              <a:t>Prevalence of Skin and other Diseases in Bhotang, Nepal</a:t>
            </a:r>
          </a:p>
        </p:txBody>
      </p:sp>
      <p:sp>
        <p:nvSpPr>
          <p:cNvPr id="126" name="Text Placeholder 125">
            <a:extLst>
              <a:ext uri="{FF2B5EF4-FFF2-40B4-BE49-F238E27FC236}">
                <a16:creationId xmlns:a16="http://schemas.microsoft.com/office/drawing/2014/main" id="{787ACAE1-50F5-4280-8CFE-8B392B9BB0AF}"/>
              </a:ext>
            </a:extLst>
          </p:cNvPr>
          <p:cNvSpPr>
            <a:spLocks noGrp="1"/>
          </p:cNvSpPr>
          <p:nvPr>
            <p:ph type="body" sz="quarter" idx="95"/>
          </p:nvPr>
        </p:nvSpPr>
        <p:spPr/>
        <p:txBody>
          <a:bodyPr/>
          <a:lstStyle/>
          <a:p>
            <a:endParaRPr lang="en-US"/>
          </a:p>
        </p:txBody>
      </p:sp>
      <p:sp>
        <p:nvSpPr>
          <p:cNvPr id="127" name="Text Placeholder 126">
            <a:extLst>
              <a:ext uri="{FF2B5EF4-FFF2-40B4-BE49-F238E27FC236}">
                <a16:creationId xmlns:a16="http://schemas.microsoft.com/office/drawing/2014/main" id="{1F08A3A1-B9C4-452E-A398-072562D28E96}"/>
              </a:ext>
            </a:extLst>
          </p:cNvPr>
          <p:cNvSpPr>
            <a:spLocks noGrp="1"/>
          </p:cNvSpPr>
          <p:nvPr>
            <p:ph type="body" sz="quarter" idx="107"/>
          </p:nvPr>
        </p:nvSpPr>
        <p:spPr/>
        <p:txBody>
          <a:bodyPr/>
          <a:lstStyle/>
          <a:p>
            <a:endParaRPr lang="en-US"/>
          </a:p>
        </p:txBody>
      </p:sp>
      <p:sp>
        <p:nvSpPr>
          <p:cNvPr id="129" name="Text Placeholder 128">
            <a:extLst>
              <a:ext uri="{FF2B5EF4-FFF2-40B4-BE49-F238E27FC236}">
                <a16:creationId xmlns:a16="http://schemas.microsoft.com/office/drawing/2014/main" id="{5DC5D5E5-F254-4648-A2B6-D1F99683503D}"/>
              </a:ext>
            </a:extLst>
          </p:cNvPr>
          <p:cNvSpPr>
            <a:spLocks noGrp="1"/>
          </p:cNvSpPr>
          <p:nvPr>
            <p:ph type="body" sz="quarter" idx="116"/>
          </p:nvPr>
        </p:nvSpPr>
        <p:spPr/>
        <p:txBody>
          <a:bodyPr/>
          <a:lstStyle/>
          <a:p>
            <a:endParaRPr lang="en-US"/>
          </a:p>
        </p:txBody>
      </p:sp>
      <p:sp>
        <p:nvSpPr>
          <p:cNvPr id="130" name="Text Placeholder 129">
            <a:extLst>
              <a:ext uri="{FF2B5EF4-FFF2-40B4-BE49-F238E27FC236}">
                <a16:creationId xmlns:a16="http://schemas.microsoft.com/office/drawing/2014/main" id="{90002B54-B99E-4485-B784-E1E4AEBEC1CE}"/>
              </a:ext>
            </a:extLst>
          </p:cNvPr>
          <p:cNvSpPr>
            <a:spLocks noGrp="1"/>
          </p:cNvSpPr>
          <p:nvPr>
            <p:ph type="body" sz="quarter" idx="117"/>
          </p:nvPr>
        </p:nvSpPr>
        <p:spPr/>
        <p:txBody>
          <a:bodyPr/>
          <a:lstStyle/>
          <a:p>
            <a:endParaRPr lang="en-US"/>
          </a:p>
        </p:txBody>
      </p:sp>
      <p:sp>
        <p:nvSpPr>
          <p:cNvPr id="131" name="Text Placeholder 130">
            <a:extLst>
              <a:ext uri="{FF2B5EF4-FFF2-40B4-BE49-F238E27FC236}">
                <a16:creationId xmlns:a16="http://schemas.microsoft.com/office/drawing/2014/main" id="{82C9435C-0AFE-4A26-93D8-A389B1720043}"/>
              </a:ext>
            </a:extLst>
          </p:cNvPr>
          <p:cNvSpPr>
            <a:spLocks noGrp="1"/>
          </p:cNvSpPr>
          <p:nvPr>
            <p:ph type="body" sz="quarter" idx="118"/>
          </p:nvPr>
        </p:nvSpPr>
        <p:spPr/>
        <p:txBody>
          <a:bodyPr/>
          <a:lstStyle/>
          <a:p>
            <a:endParaRPr lang="en-US"/>
          </a:p>
        </p:txBody>
      </p:sp>
      <p:sp>
        <p:nvSpPr>
          <p:cNvPr id="132" name="Text Placeholder 131">
            <a:extLst>
              <a:ext uri="{FF2B5EF4-FFF2-40B4-BE49-F238E27FC236}">
                <a16:creationId xmlns:a16="http://schemas.microsoft.com/office/drawing/2014/main" id="{4C98778F-17A1-488F-86D1-AD747B392B63}"/>
              </a:ext>
            </a:extLst>
          </p:cNvPr>
          <p:cNvSpPr>
            <a:spLocks noGrp="1"/>
          </p:cNvSpPr>
          <p:nvPr>
            <p:ph type="body" sz="quarter" idx="119"/>
          </p:nvPr>
        </p:nvSpPr>
        <p:spPr/>
        <p:txBody>
          <a:bodyPr/>
          <a:lstStyle/>
          <a:p>
            <a:endParaRPr lang="en-US"/>
          </a:p>
        </p:txBody>
      </p:sp>
      <p:sp>
        <p:nvSpPr>
          <p:cNvPr id="133" name="Text Placeholder 132">
            <a:extLst>
              <a:ext uri="{FF2B5EF4-FFF2-40B4-BE49-F238E27FC236}">
                <a16:creationId xmlns:a16="http://schemas.microsoft.com/office/drawing/2014/main" id="{C6B78133-B74D-4EED-9820-61BC06F88A3D}"/>
              </a:ext>
            </a:extLst>
          </p:cNvPr>
          <p:cNvSpPr>
            <a:spLocks noGrp="1"/>
          </p:cNvSpPr>
          <p:nvPr>
            <p:ph type="body" sz="quarter" idx="120"/>
          </p:nvPr>
        </p:nvSpPr>
        <p:spPr/>
        <p:txBody>
          <a:bodyPr/>
          <a:lstStyle/>
          <a:p>
            <a:endParaRPr lang="en-US"/>
          </a:p>
        </p:txBody>
      </p:sp>
      <p:sp>
        <p:nvSpPr>
          <p:cNvPr id="134" name="Text Placeholder 133">
            <a:extLst>
              <a:ext uri="{FF2B5EF4-FFF2-40B4-BE49-F238E27FC236}">
                <a16:creationId xmlns:a16="http://schemas.microsoft.com/office/drawing/2014/main" id="{F4024098-D122-4DF4-9152-D05934904259}"/>
              </a:ext>
            </a:extLst>
          </p:cNvPr>
          <p:cNvSpPr>
            <a:spLocks noGrp="1"/>
          </p:cNvSpPr>
          <p:nvPr>
            <p:ph type="body" sz="quarter" idx="121"/>
          </p:nvPr>
        </p:nvSpPr>
        <p:spPr/>
        <p:txBody>
          <a:bodyPr/>
          <a:lstStyle/>
          <a:p>
            <a:endParaRPr lang="en-US"/>
          </a:p>
        </p:txBody>
      </p:sp>
      <p:sp>
        <p:nvSpPr>
          <p:cNvPr id="135" name="Text Placeholder 134">
            <a:extLst>
              <a:ext uri="{FF2B5EF4-FFF2-40B4-BE49-F238E27FC236}">
                <a16:creationId xmlns:a16="http://schemas.microsoft.com/office/drawing/2014/main" id="{93B0F265-AE00-4ED2-A8F3-8A3492EE7A5E}"/>
              </a:ext>
            </a:extLst>
          </p:cNvPr>
          <p:cNvSpPr>
            <a:spLocks noGrp="1"/>
          </p:cNvSpPr>
          <p:nvPr>
            <p:ph type="body" sz="quarter" idx="122"/>
          </p:nvPr>
        </p:nvSpPr>
        <p:spPr/>
        <p:txBody>
          <a:bodyPr/>
          <a:lstStyle/>
          <a:p>
            <a:endParaRPr lang="en-US"/>
          </a:p>
        </p:txBody>
      </p:sp>
      <p:sp>
        <p:nvSpPr>
          <p:cNvPr id="136" name="Text Placeholder 135">
            <a:extLst>
              <a:ext uri="{FF2B5EF4-FFF2-40B4-BE49-F238E27FC236}">
                <a16:creationId xmlns:a16="http://schemas.microsoft.com/office/drawing/2014/main" id="{3141F920-738E-46FA-9D21-3C5E43962C44}"/>
              </a:ext>
            </a:extLst>
          </p:cNvPr>
          <p:cNvSpPr>
            <a:spLocks noGrp="1"/>
          </p:cNvSpPr>
          <p:nvPr>
            <p:ph type="body" sz="quarter" idx="123"/>
          </p:nvPr>
        </p:nvSpPr>
        <p:spPr/>
        <p:txBody>
          <a:bodyPr/>
          <a:lstStyle/>
          <a:p>
            <a:endParaRPr lang="en-US"/>
          </a:p>
        </p:txBody>
      </p:sp>
      <p:sp>
        <p:nvSpPr>
          <p:cNvPr id="137" name="Text Placeholder 136">
            <a:extLst>
              <a:ext uri="{FF2B5EF4-FFF2-40B4-BE49-F238E27FC236}">
                <a16:creationId xmlns:a16="http://schemas.microsoft.com/office/drawing/2014/main" id="{F392B085-92F5-4B9C-B237-084B88E80F4A}"/>
              </a:ext>
            </a:extLst>
          </p:cNvPr>
          <p:cNvSpPr>
            <a:spLocks noGrp="1"/>
          </p:cNvSpPr>
          <p:nvPr>
            <p:ph type="body" sz="quarter" idx="124"/>
          </p:nvPr>
        </p:nvSpPr>
        <p:spPr/>
        <p:txBody>
          <a:bodyPr/>
          <a:lstStyle/>
          <a:p>
            <a:endParaRPr lang="en-US" dirty="0"/>
          </a:p>
        </p:txBody>
      </p:sp>
      <p:pic>
        <p:nvPicPr>
          <p:cNvPr id="198" name="Picture Placeholder 197">
            <a:extLst>
              <a:ext uri="{FF2B5EF4-FFF2-40B4-BE49-F238E27FC236}">
                <a16:creationId xmlns:a16="http://schemas.microsoft.com/office/drawing/2014/main" id="{7C1B1518-C88D-4029-AC80-8D0C0639FCB3}"/>
              </a:ext>
            </a:extLst>
          </p:cNvPr>
          <p:cNvPicPr>
            <a:picLocks noGrp="1" noChangeAspect="1"/>
          </p:cNvPicPr>
          <p:nvPr>
            <p:ph type="pic" sz="quarter" idx="115"/>
          </p:nvPr>
        </p:nvPicPr>
        <p:blipFill>
          <a:blip r:embed="rId3" cstate="print">
            <a:extLst>
              <a:ext uri="{28A0092B-C50C-407E-A947-70E740481C1C}">
                <a14:useLocalDpi xmlns:a14="http://schemas.microsoft.com/office/drawing/2010/main" val="0"/>
              </a:ext>
            </a:extLst>
          </a:blip>
          <a:srcRect l="27770" r="27770"/>
          <a:stretch>
            <a:fillRect/>
          </a:stretch>
        </p:blipFill>
        <p:spPr/>
      </p:pic>
      <p:pic>
        <p:nvPicPr>
          <p:cNvPr id="200" name="Picture Placeholder 199">
            <a:extLst>
              <a:ext uri="{FF2B5EF4-FFF2-40B4-BE49-F238E27FC236}">
                <a16:creationId xmlns:a16="http://schemas.microsoft.com/office/drawing/2014/main" id="{0EBC0D66-5007-4D43-A09E-BC75207C90DF}"/>
              </a:ext>
            </a:extLst>
          </p:cNvPr>
          <p:cNvPicPr>
            <a:picLocks noGrp="1" noChangeAspect="1"/>
          </p:cNvPicPr>
          <p:nvPr>
            <p:ph type="pic" sz="quarter" idx="126"/>
          </p:nvPr>
        </p:nvPicPr>
        <p:blipFill>
          <a:blip r:embed="rId3" cstate="print">
            <a:extLst>
              <a:ext uri="{28A0092B-C50C-407E-A947-70E740481C1C}">
                <a14:useLocalDpi xmlns:a14="http://schemas.microsoft.com/office/drawing/2010/main" val="0"/>
              </a:ext>
            </a:extLst>
          </a:blip>
          <a:srcRect l="27770" r="27770"/>
          <a:stretch>
            <a:fillRect/>
          </a:stretch>
        </p:blipFill>
        <p:spPr/>
      </p:pic>
      <p:sp>
        <p:nvSpPr>
          <p:cNvPr id="140" name="Picture Placeholder 139">
            <a:extLst>
              <a:ext uri="{FF2B5EF4-FFF2-40B4-BE49-F238E27FC236}">
                <a16:creationId xmlns:a16="http://schemas.microsoft.com/office/drawing/2014/main" id="{A68B5BA7-395C-4DEA-A651-BFEBD192E86F}"/>
              </a:ext>
            </a:extLst>
          </p:cNvPr>
          <p:cNvSpPr>
            <a:spLocks noGrp="1"/>
          </p:cNvSpPr>
          <p:nvPr>
            <p:ph type="pic" sz="quarter" idx="127"/>
          </p:nvPr>
        </p:nvSpPr>
        <p:spPr/>
      </p:sp>
      <p:sp>
        <p:nvSpPr>
          <p:cNvPr id="141" name="Picture Placeholder 140">
            <a:extLst>
              <a:ext uri="{FF2B5EF4-FFF2-40B4-BE49-F238E27FC236}">
                <a16:creationId xmlns:a16="http://schemas.microsoft.com/office/drawing/2014/main" id="{518E89EB-1F41-4EDE-98CF-A9FB2BDE7746}"/>
              </a:ext>
            </a:extLst>
          </p:cNvPr>
          <p:cNvSpPr>
            <a:spLocks noGrp="1"/>
          </p:cNvSpPr>
          <p:nvPr>
            <p:ph type="pic" sz="quarter" idx="128"/>
          </p:nvPr>
        </p:nvSpPr>
        <p:spPr/>
      </p:sp>
      <p:sp>
        <p:nvSpPr>
          <p:cNvPr id="142" name="Picture Placeholder 141">
            <a:extLst>
              <a:ext uri="{FF2B5EF4-FFF2-40B4-BE49-F238E27FC236}">
                <a16:creationId xmlns:a16="http://schemas.microsoft.com/office/drawing/2014/main" id="{03E84122-013D-46D2-8E51-F7C6E1462450}"/>
              </a:ext>
            </a:extLst>
          </p:cNvPr>
          <p:cNvSpPr>
            <a:spLocks noGrp="1"/>
          </p:cNvSpPr>
          <p:nvPr>
            <p:ph type="pic" sz="quarter" idx="129"/>
          </p:nvPr>
        </p:nvSpPr>
        <p:spPr/>
      </p:sp>
      <p:sp>
        <p:nvSpPr>
          <p:cNvPr id="143" name="Picture Placeholder 142">
            <a:extLst>
              <a:ext uri="{FF2B5EF4-FFF2-40B4-BE49-F238E27FC236}">
                <a16:creationId xmlns:a16="http://schemas.microsoft.com/office/drawing/2014/main" id="{FAE84766-178E-42F8-95D3-832A12CB9712}"/>
              </a:ext>
            </a:extLst>
          </p:cNvPr>
          <p:cNvSpPr>
            <a:spLocks noGrp="1"/>
          </p:cNvSpPr>
          <p:nvPr>
            <p:ph type="pic" sz="quarter" idx="130"/>
          </p:nvPr>
        </p:nvSpPr>
        <p:spPr/>
      </p:sp>
      <p:sp>
        <p:nvSpPr>
          <p:cNvPr id="144" name="Picture Placeholder 143">
            <a:extLst>
              <a:ext uri="{FF2B5EF4-FFF2-40B4-BE49-F238E27FC236}">
                <a16:creationId xmlns:a16="http://schemas.microsoft.com/office/drawing/2014/main" id="{32140EE2-9C2D-4CAF-B78F-D1E8D2FE2549}"/>
              </a:ext>
            </a:extLst>
          </p:cNvPr>
          <p:cNvSpPr>
            <a:spLocks noGrp="1"/>
          </p:cNvSpPr>
          <p:nvPr>
            <p:ph type="pic" sz="quarter" idx="131"/>
          </p:nvPr>
        </p:nvSpPr>
        <p:spPr/>
      </p:sp>
      <p:sp>
        <p:nvSpPr>
          <p:cNvPr id="145" name="Picture Placeholder 144">
            <a:extLst>
              <a:ext uri="{FF2B5EF4-FFF2-40B4-BE49-F238E27FC236}">
                <a16:creationId xmlns:a16="http://schemas.microsoft.com/office/drawing/2014/main" id="{39714B92-DFC0-45F1-B108-9AC74B26557E}"/>
              </a:ext>
            </a:extLst>
          </p:cNvPr>
          <p:cNvSpPr>
            <a:spLocks noGrp="1"/>
          </p:cNvSpPr>
          <p:nvPr>
            <p:ph type="pic" sz="quarter" idx="132"/>
          </p:nvPr>
        </p:nvSpPr>
        <p:spPr/>
      </p:sp>
      <p:pic>
        <p:nvPicPr>
          <p:cNvPr id="204" name="Picture Placeholder 203">
            <a:extLst>
              <a:ext uri="{FF2B5EF4-FFF2-40B4-BE49-F238E27FC236}">
                <a16:creationId xmlns:a16="http://schemas.microsoft.com/office/drawing/2014/main" id="{E61DE1D6-1C7C-48A1-B8A4-7172E49EDCB2}"/>
              </a:ext>
            </a:extLst>
          </p:cNvPr>
          <p:cNvPicPr>
            <a:picLocks noGrp="1" noChangeAspect="1"/>
          </p:cNvPicPr>
          <p:nvPr>
            <p:ph type="pic" sz="quarter" idx="134"/>
          </p:nvPr>
        </p:nvPicPr>
        <p:blipFill rotWithShape="1">
          <a:blip r:embed="rId4">
            <a:extLst>
              <a:ext uri="{28A0092B-C50C-407E-A947-70E740481C1C}">
                <a14:useLocalDpi xmlns:a14="http://schemas.microsoft.com/office/drawing/2010/main" val="0"/>
              </a:ext>
            </a:extLst>
          </a:blip>
          <a:srcRect l="29099" t="1398" r="21296"/>
          <a:stretch/>
        </p:blipFill>
        <p:spPr>
          <a:xfrm>
            <a:off x="23186366" y="0"/>
            <a:ext cx="4245634" cy="2395728"/>
          </a:xfrm>
        </p:spPr>
      </p:pic>
      <p:sp>
        <p:nvSpPr>
          <p:cNvPr id="149" name="Text Placeholder 148">
            <a:extLst>
              <a:ext uri="{FF2B5EF4-FFF2-40B4-BE49-F238E27FC236}">
                <a16:creationId xmlns:a16="http://schemas.microsoft.com/office/drawing/2014/main" id="{B01FFDD9-7E1E-4207-8E4E-DF7CA9804D2E}"/>
              </a:ext>
            </a:extLst>
          </p:cNvPr>
          <p:cNvSpPr>
            <a:spLocks noGrp="1"/>
          </p:cNvSpPr>
          <p:nvPr>
            <p:ph type="body" sz="quarter" idx="136"/>
          </p:nvPr>
        </p:nvSpPr>
        <p:spPr/>
        <p:txBody>
          <a:bodyPr/>
          <a:lstStyle/>
          <a:p>
            <a:endParaRPr lang="en-US"/>
          </a:p>
        </p:txBody>
      </p:sp>
      <p:sp>
        <p:nvSpPr>
          <p:cNvPr id="150" name="Text Placeholder 149">
            <a:extLst>
              <a:ext uri="{FF2B5EF4-FFF2-40B4-BE49-F238E27FC236}">
                <a16:creationId xmlns:a16="http://schemas.microsoft.com/office/drawing/2014/main" id="{94F0B40F-7BEC-4F8A-89FB-FD440BEBB34E}"/>
              </a:ext>
            </a:extLst>
          </p:cNvPr>
          <p:cNvSpPr>
            <a:spLocks noGrp="1"/>
          </p:cNvSpPr>
          <p:nvPr>
            <p:ph type="body" sz="quarter" idx="137"/>
          </p:nvPr>
        </p:nvSpPr>
        <p:spPr/>
        <p:txBody>
          <a:bodyPr/>
          <a:lstStyle/>
          <a:p>
            <a:endParaRPr lang="en-US"/>
          </a:p>
        </p:txBody>
      </p:sp>
      <p:sp>
        <p:nvSpPr>
          <p:cNvPr id="151" name="Text Placeholder 150">
            <a:extLst>
              <a:ext uri="{FF2B5EF4-FFF2-40B4-BE49-F238E27FC236}">
                <a16:creationId xmlns:a16="http://schemas.microsoft.com/office/drawing/2014/main" id="{12C97D37-226D-42E3-930D-0B1583F83E27}"/>
              </a:ext>
            </a:extLst>
          </p:cNvPr>
          <p:cNvSpPr>
            <a:spLocks noGrp="1"/>
          </p:cNvSpPr>
          <p:nvPr>
            <p:ph type="body" sz="quarter" idx="138"/>
          </p:nvPr>
        </p:nvSpPr>
        <p:spPr/>
        <p:txBody>
          <a:bodyPr/>
          <a:lstStyle/>
          <a:p>
            <a:endParaRPr lang="en-US"/>
          </a:p>
        </p:txBody>
      </p:sp>
      <p:sp>
        <p:nvSpPr>
          <p:cNvPr id="152" name="Text Placeholder 151">
            <a:extLst>
              <a:ext uri="{FF2B5EF4-FFF2-40B4-BE49-F238E27FC236}">
                <a16:creationId xmlns:a16="http://schemas.microsoft.com/office/drawing/2014/main" id="{3FF66EC3-ACB8-4368-83E0-3D134AEAA71C}"/>
              </a:ext>
            </a:extLst>
          </p:cNvPr>
          <p:cNvSpPr>
            <a:spLocks noGrp="1"/>
          </p:cNvSpPr>
          <p:nvPr>
            <p:ph type="body" sz="quarter" idx="139"/>
          </p:nvPr>
        </p:nvSpPr>
        <p:spPr/>
        <p:txBody>
          <a:bodyPr/>
          <a:lstStyle/>
          <a:p>
            <a:endParaRPr lang="en-US"/>
          </a:p>
        </p:txBody>
      </p:sp>
      <p:sp>
        <p:nvSpPr>
          <p:cNvPr id="153" name="Text Placeholder 152">
            <a:extLst>
              <a:ext uri="{FF2B5EF4-FFF2-40B4-BE49-F238E27FC236}">
                <a16:creationId xmlns:a16="http://schemas.microsoft.com/office/drawing/2014/main" id="{6282816C-6F1C-4AFC-A1EC-0B471289C418}"/>
              </a:ext>
            </a:extLst>
          </p:cNvPr>
          <p:cNvSpPr>
            <a:spLocks noGrp="1"/>
          </p:cNvSpPr>
          <p:nvPr>
            <p:ph type="body" sz="quarter" idx="140"/>
          </p:nvPr>
        </p:nvSpPr>
        <p:spPr/>
        <p:txBody>
          <a:bodyPr/>
          <a:lstStyle/>
          <a:p>
            <a:endParaRPr lang="en-US"/>
          </a:p>
        </p:txBody>
      </p:sp>
      <p:sp>
        <p:nvSpPr>
          <p:cNvPr id="154" name="Text Placeholder 153">
            <a:extLst>
              <a:ext uri="{FF2B5EF4-FFF2-40B4-BE49-F238E27FC236}">
                <a16:creationId xmlns:a16="http://schemas.microsoft.com/office/drawing/2014/main" id="{61010397-1FD2-400D-892C-7AA259245112}"/>
              </a:ext>
            </a:extLst>
          </p:cNvPr>
          <p:cNvSpPr>
            <a:spLocks noGrp="1"/>
          </p:cNvSpPr>
          <p:nvPr>
            <p:ph type="body" sz="quarter" idx="141"/>
          </p:nvPr>
        </p:nvSpPr>
        <p:spPr/>
        <p:txBody>
          <a:bodyPr/>
          <a:lstStyle/>
          <a:p>
            <a:endParaRPr lang="en-US"/>
          </a:p>
        </p:txBody>
      </p:sp>
      <p:sp>
        <p:nvSpPr>
          <p:cNvPr id="155" name="Text Placeholder 154">
            <a:extLst>
              <a:ext uri="{FF2B5EF4-FFF2-40B4-BE49-F238E27FC236}">
                <a16:creationId xmlns:a16="http://schemas.microsoft.com/office/drawing/2014/main" id="{1AD9EFE2-96F3-4CB4-A0FA-CB37D3448B0F}"/>
              </a:ext>
            </a:extLst>
          </p:cNvPr>
          <p:cNvSpPr>
            <a:spLocks noGrp="1"/>
          </p:cNvSpPr>
          <p:nvPr>
            <p:ph type="body" sz="quarter" idx="142"/>
          </p:nvPr>
        </p:nvSpPr>
        <p:spPr/>
        <p:txBody>
          <a:bodyPr/>
          <a:lstStyle/>
          <a:p>
            <a:endParaRPr lang="en-US"/>
          </a:p>
        </p:txBody>
      </p:sp>
      <p:sp>
        <p:nvSpPr>
          <p:cNvPr id="156" name="Text Placeholder 155">
            <a:extLst>
              <a:ext uri="{FF2B5EF4-FFF2-40B4-BE49-F238E27FC236}">
                <a16:creationId xmlns:a16="http://schemas.microsoft.com/office/drawing/2014/main" id="{0959FA6D-EA30-46B5-BD71-17FEE17FA60F}"/>
              </a:ext>
            </a:extLst>
          </p:cNvPr>
          <p:cNvSpPr>
            <a:spLocks noGrp="1"/>
          </p:cNvSpPr>
          <p:nvPr>
            <p:ph type="body" sz="quarter" idx="143"/>
          </p:nvPr>
        </p:nvSpPr>
        <p:spPr/>
        <p:txBody>
          <a:bodyPr/>
          <a:lstStyle/>
          <a:p>
            <a:endParaRPr lang="en-US"/>
          </a:p>
        </p:txBody>
      </p:sp>
      <p:sp>
        <p:nvSpPr>
          <p:cNvPr id="157" name="Text Placeholder 156">
            <a:extLst>
              <a:ext uri="{FF2B5EF4-FFF2-40B4-BE49-F238E27FC236}">
                <a16:creationId xmlns:a16="http://schemas.microsoft.com/office/drawing/2014/main" id="{3BD9CE32-DF6A-4FB5-AC2B-514360C4BB88}"/>
              </a:ext>
            </a:extLst>
          </p:cNvPr>
          <p:cNvSpPr>
            <a:spLocks noGrp="1"/>
          </p:cNvSpPr>
          <p:nvPr>
            <p:ph type="body" sz="quarter" idx="144"/>
          </p:nvPr>
        </p:nvSpPr>
        <p:spPr/>
        <p:txBody>
          <a:bodyPr/>
          <a:lstStyle/>
          <a:p>
            <a:endParaRPr lang="en-US"/>
          </a:p>
        </p:txBody>
      </p:sp>
      <p:sp>
        <p:nvSpPr>
          <p:cNvPr id="158" name="Text Placeholder 157">
            <a:extLst>
              <a:ext uri="{FF2B5EF4-FFF2-40B4-BE49-F238E27FC236}">
                <a16:creationId xmlns:a16="http://schemas.microsoft.com/office/drawing/2014/main" id="{54B4E7B6-7CD0-426D-B986-0431AE08AF04}"/>
              </a:ext>
            </a:extLst>
          </p:cNvPr>
          <p:cNvSpPr>
            <a:spLocks noGrp="1"/>
          </p:cNvSpPr>
          <p:nvPr>
            <p:ph type="body" sz="quarter" idx="145"/>
          </p:nvPr>
        </p:nvSpPr>
        <p:spPr/>
        <p:txBody>
          <a:bodyPr/>
          <a:lstStyle/>
          <a:p>
            <a:endParaRPr lang="en-US"/>
          </a:p>
        </p:txBody>
      </p:sp>
      <p:sp>
        <p:nvSpPr>
          <p:cNvPr id="159" name="Text Placeholder 158">
            <a:extLst>
              <a:ext uri="{FF2B5EF4-FFF2-40B4-BE49-F238E27FC236}">
                <a16:creationId xmlns:a16="http://schemas.microsoft.com/office/drawing/2014/main" id="{D828309B-D10C-46E8-80B9-A46A98BF0660}"/>
              </a:ext>
            </a:extLst>
          </p:cNvPr>
          <p:cNvSpPr>
            <a:spLocks noGrp="1"/>
          </p:cNvSpPr>
          <p:nvPr>
            <p:ph type="body" sz="quarter" idx="146"/>
          </p:nvPr>
        </p:nvSpPr>
        <p:spPr/>
        <p:txBody>
          <a:bodyPr/>
          <a:lstStyle/>
          <a:p>
            <a:endParaRPr lang="en-US"/>
          </a:p>
        </p:txBody>
      </p:sp>
      <p:sp>
        <p:nvSpPr>
          <p:cNvPr id="160" name="Text Placeholder 159">
            <a:extLst>
              <a:ext uri="{FF2B5EF4-FFF2-40B4-BE49-F238E27FC236}">
                <a16:creationId xmlns:a16="http://schemas.microsoft.com/office/drawing/2014/main" id="{82FDA13A-77DE-48F2-9FC8-AD3B93343677}"/>
              </a:ext>
            </a:extLst>
          </p:cNvPr>
          <p:cNvSpPr>
            <a:spLocks noGrp="1"/>
          </p:cNvSpPr>
          <p:nvPr>
            <p:ph type="body" sz="quarter" idx="147"/>
          </p:nvPr>
        </p:nvSpPr>
        <p:spPr/>
        <p:txBody>
          <a:bodyPr/>
          <a:lstStyle/>
          <a:p>
            <a:endParaRPr lang="en-US"/>
          </a:p>
        </p:txBody>
      </p:sp>
      <p:sp>
        <p:nvSpPr>
          <p:cNvPr id="161" name="Text Placeholder 160">
            <a:extLst>
              <a:ext uri="{FF2B5EF4-FFF2-40B4-BE49-F238E27FC236}">
                <a16:creationId xmlns:a16="http://schemas.microsoft.com/office/drawing/2014/main" id="{3F9E1101-3250-43DB-A7AF-E2863EF6636B}"/>
              </a:ext>
            </a:extLst>
          </p:cNvPr>
          <p:cNvSpPr>
            <a:spLocks noGrp="1"/>
          </p:cNvSpPr>
          <p:nvPr>
            <p:ph type="body" sz="quarter" idx="148"/>
          </p:nvPr>
        </p:nvSpPr>
        <p:spPr/>
        <p:txBody>
          <a:bodyPr/>
          <a:lstStyle/>
          <a:p>
            <a:endParaRPr lang="en-US"/>
          </a:p>
        </p:txBody>
      </p:sp>
      <p:sp>
        <p:nvSpPr>
          <p:cNvPr id="162" name="Text Placeholder 161">
            <a:extLst>
              <a:ext uri="{FF2B5EF4-FFF2-40B4-BE49-F238E27FC236}">
                <a16:creationId xmlns:a16="http://schemas.microsoft.com/office/drawing/2014/main" id="{ED0C8D49-0053-4C8B-9CEE-6097713A61A2}"/>
              </a:ext>
            </a:extLst>
          </p:cNvPr>
          <p:cNvSpPr>
            <a:spLocks noGrp="1"/>
          </p:cNvSpPr>
          <p:nvPr>
            <p:ph type="body" sz="quarter" idx="149"/>
          </p:nvPr>
        </p:nvSpPr>
        <p:spPr/>
        <p:txBody>
          <a:bodyPr/>
          <a:lstStyle/>
          <a:p>
            <a:endParaRPr lang="en-US"/>
          </a:p>
        </p:txBody>
      </p:sp>
      <p:pic>
        <p:nvPicPr>
          <p:cNvPr id="169" name="Picture Placeholder 68">
            <a:extLst>
              <a:ext uri="{FF2B5EF4-FFF2-40B4-BE49-F238E27FC236}">
                <a16:creationId xmlns:a16="http://schemas.microsoft.com/office/drawing/2014/main" id="{62D5C0BF-84DA-430D-8045-6621BC530399}"/>
              </a:ext>
            </a:extLst>
          </p:cNvPr>
          <p:cNvPicPr>
            <a:picLocks noChangeAspect="1"/>
          </p:cNvPicPr>
          <p:nvPr/>
        </p:nvPicPr>
        <p:blipFill rotWithShape="1">
          <a:blip r:embed="rId5"/>
          <a:srcRect l="-30716" t="-6602" r="-29080" b="-1572"/>
          <a:stretch/>
        </p:blipFill>
        <p:spPr>
          <a:xfrm>
            <a:off x="21783675" y="267588"/>
            <a:ext cx="2762250" cy="1872720"/>
          </a:xfrm>
          <a:prstGeom prst="rect">
            <a:avLst/>
          </a:prstGeom>
        </p:spPr>
      </p:pic>
      <p:graphicFrame>
        <p:nvGraphicFramePr>
          <p:cNvPr id="191" name="Chart 190">
            <a:extLst>
              <a:ext uri="{FF2B5EF4-FFF2-40B4-BE49-F238E27FC236}">
                <a16:creationId xmlns:a16="http://schemas.microsoft.com/office/drawing/2014/main" id="{DA0E044E-39B7-4858-9EED-790782B7C6CF}"/>
              </a:ext>
            </a:extLst>
          </p:cNvPr>
          <p:cNvGraphicFramePr>
            <a:graphicFrameLocks/>
          </p:cNvGraphicFramePr>
          <p:nvPr>
            <p:extLst>
              <p:ext uri="{D42A27DB-BD31-4B8C-83A1-F6EECF244321}">
                <p14:modId xmlns:p14="http://schemas.microsoft.com/office/powerpoint/2010/main" val="3491317298"/>
              </p:ext>
            </p:extLst>
          </p:nvPr>
        </p:nvGraphicFramePr>
        <p:xfrm>
          <a:off x="13712854" y="9001816"/>
          <a:ext cx="6282531" cy="452813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4" name="Table 193">
            <a:extLst>
              <a:ext uri="{FF2B5EF4-FFF2-40B4-BE49-F238E27FC236}">
                <a16:creationId xmlns:a16="http://schemas.microsoft.com/office/drawing/2014/main" id="{CDF89A0E-933C-4725-AF69-963CDC7F8469}"/>
              </a:ext>
            </a:extLst>
          </p:cNvPr>
          <p:cNvGraphicFramePr>
            <a:graphicFrameLocks noGrp="1"/>
          </p:cNvGraphicFramePr>
          <p:nvPr>
            <p:extLst>
              <p:ext uri="{D42A27DB-BD31-4B8C-83A1-F6EECF244321}">
                <p14:modId xmlns:p14="http://schemas.microsoft.com/office/powerpoint/2010/main" val="2361771640"/>
              </p:ext>
            </p:extLst>
          </p:nvPr>
        </p:nvGraphicFramePr>
        <p:xfrm>
          <a:off x="7457938" y="9001816"/>
          <a:ext cx="6064231" cy="4528115"/>
        </p:xfrm>
        <a:graphic>
          <a:graphicData uri="http://schemas.openxmlformats.org/drawingml/2006/table">
            <a:tbl>
              <a:tblPr/>
              <a:tblGrid>
                <a:gridCol w="1675240">
                  <a:extLst>
                    <a:ext uri="{9D8B030D-6E8A-4147-A177-3AD203B41FA5}">
                      <a16:colId xmlns:a16="http://schemas.microsoft.com/office/drawing/2014/main" val="427882976"/>
                    </a:ext>
                  </a:extLst>
                </a:gridCol>
                <a:gridCol w="912529">
                  <a:extLst>
                    <a:ext uri="{9D8B030D-6E8A-4147-A177-3AD203B41FA5}">
                      <a16:colId xmlns:a16="http://schemas.microsoft.com/office/drawing/2014/main" val="972168862"/>
                    </a:ext>
                  </a:extLst>
                </a:gridCol>
                <a:gridCol w="561818">
                  <a:extLst>
                    <a:ext uri="{9D8B030D-6E8A-4147-A177-3AD203B41FA5}">
                      <a16:colId xmlns:a16="http://schemas.microsoft.com/office/drawing/2014/main" val="857195069"/>
                    </a:ext>
                  </a:extLst>
                </a:gridCol>
                <a:gridCol w="708231">
                  <a:extLst>
                    <a:ext uri="{9D8B030D-6E8A-4147-A177-3AD203B41FA5}">
                      <a16:colId xmlns:a16="http://schemas.microsoft.com/office/drawing/2014/main" val="992777133"/>
                    </a:ext>
                  </a:extLst>
                </a:gridCol>
                <a:gridCol w="653752">
                  <a:extLst>
                    <a:ext uri="{9D8B030D-6E8A-4147-A177-3AD203B41FA5}">
                      <a16:colId xmlns:a16="http://schemas.microsoft.com/office/drawing/2014/main" val="660327057"/>
                    </a:ext>
                  </a:extLst>
                </a:gridCol>
                <a:gridCol w="653752">
                  <a:extLst>
                    <a:ext uri="{9D8B030D-6E8A-4147-A177-3AD203B41FA5}">
                      <a16:colId xmlns:a16="http://schemas.microsoft.com/office/drawing/2014/main" val="1914634843"/>
                    </a:ext>
                  </a:extLst>
                </a:gridCol>
                <a:gridCol w="898909">
                  <a:extLst>
                    <a:ext uri="{9D8B030D-6E8A-4147-A177-3AD203B41FA5}">
                      <a16:colId xmlns:a16="http://schemas.microsoft.com/office/drawing/2014/main" val="3962343018"/>
                    </a:ext>
                  </a:extLst>
                </a:gridCol>
              </a:tblGrid>
              <a:tr h="254361">
                <a:tc gridSpan="7">
                  <a:txBody>
                    <a:bodyPr/>
                    <a:lstStyle/>
                    <a:p>
                      <a:pPr algn="ctr" fontAlgn="b"/>
                      <a:r>
                        <a:rPr lang="en-US" sz="1600" b="1" i="0" u="none" strike="noStrike" dirty="0">
                          <a:solidFill>
                            <a:schemeClr val="tx1"/>
                          </a:solidFill>
                          <a:effectLst/>
                          <a:latin typeface="+mj-lt"/>
                        </a:rPr>
                        <a:t>Table 2. Skin Disease</a:t>
                      </a:r>
                      <a:endParaRPr lang="en-US" sz="1100" b="0" i="0" u="none" strike="noStrike" dirty="0">
                        <a:solidFill>
                          <a:schemeClr val="tx1"/>
                        </a:solidFill>
                        <a:effectLst/>
                        <a:latin typeface="+mj-lt"/>
                      </a:endParaRPr>
                    </a:p>
                  </a:txBody>
                  <a:tcPr marL="9144"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58653176"/>
                  </a:ext>
                </a:extLst>
              </a:tr>
              <a:tr h="389502">
                <a:tc>
                  <a:txBody>
                    <a:bodyPr/>
                    <a:lstStyle/>
                    <a:p>
                      <a:pPr algn="ctr" fontAlgn="ctr"/>
                      <a:r>
                        <a:rPr lang="en-US" sz="1100" b="1" i="0" u="none" strike="noStrike" dirty="0">
                          <a:solidFill>
                            <a:srgbClr val="002855"/>
                          </a:solidFill>
                          <a:effectLst/>
                          <a:latin typeface="Calibri" panose="020F0502020204030204" pitchFamily="34" charset="0"/>
                        </a:rPr>
                        <a:t>Diagnosis</a:t>
                      </a:r>
                    </a:p>
                  </a:txBody>
                  <a:tcPr marL="9144"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A21C"/>
                    </a:solidFill>
                  </a:tcPr>
                </a:tc>
                <a:tc>
                  <a:txBody>
                    <a:bodyPr/>
                    <a:lstStyle/>
                    <a:p>
                      <a:pPr algn="ctr" fontAlgn="ctr"/>
                      <a:r>
                        <a:rPr lang="en-US" sz="1100" b="1" i="0" u="none" strike="noStrike" dirty="0">
                          <a:solidFill>
                            <a:srgbClr val="002855"/>
                          </a:solidFill>
                          <a:effectLst/>
                          <a:latin typeface="Calibri" panose="020F0502020204030204" pitchFamily="34" charset="0"/>
                        </a:rPr>
                        <a:t>Mean Age</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A21C"/>
                    </a:solidFill>
                  </a:tcPr>
                </a:tc>
                <a:tc>
                  <a:txBody>
                    <a:bodyPr/>
                    <a:lstStyle/>
                    <a:p>
                      <a:pPr algn="ctr" fontAlgn="ctr"/>
                      <a:r>
                        <a:rPr lang="en-US" sz="1100" b="1" i="0" u="none" strike="noStrike" dirty="0">
                          <a:solidFill>
                            <a:srgbClr val="002855"/>
                          </a:solidFill>
                          <a:effectLst/>
                          <a:latin typeface="Calibri" panose="020F0502020204030204" pitchFamily="34" charset="0"/>
                        </a:rPr>
                        <a:t>Male</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A21C"/>
                    </a:solidFill>
                  </a:tcPr>
                </a:tc>
                <a:tc>
                  <a:txBody>
                    <a:bodyPr/>
                    <a:lstStyle/>
                    <a:p>
                      <a:pPr algn="ctr" fontAlgn="ctr"/>
                      <a:r>
                        <a:rPr lang="en-US" sz="1100" b="1" i="0" u="none" strike="noStrike" dirty="0">
                          <a:solidFill>
                            <a:srgbClr val="002855"/>
                          </a:solidFill>
                          <a:effectLst/>
                          <a:latin typeface="Calibri" panose="020F0502020204030204" pitchFamily="34" charset="0"/>
                        </a:rPr>
                        <a:t>Female</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A21C"/>
                    </a:solidFill>
                  </a:tcPr>
                </a:tc>
                <a:tc>
                  <a:txBody>
                    <a:bodyPr/>
                    <a:lstStyle/>
                    <a:p>
                      <a:pPr algn="ctr" fontAlgn="ctr"/>
                      <a:r>
                        <a:rPr lang="en-US" sz="1100" b="1" i="0" u="none" strike="noStrike" dirty="0">
                          <a:solidFill>
                            <a:srgbClr val="002855"/>
                          </a:solidFill>
                          <a:effectLst/>
                          <a:latin typeface="Calibri" panose="020F0502020204030204" pitchFamily="34" charset="0"/>
                        </a:rPr>
                        <a:t>Total Cases</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A21C"/>
                    </a:solidFill>
                  </a:tcPr>
                </a:tc>
                <a:tc>
                  <a:txBody>
                    <a:bodyPr/>
                    <a:lstStyle/>
                    <a:p>
                      <a:pPr algn="ctr" fontAlgn="ctr"/>
                      <a:r>
                        <a:rPr lang="en-US" sz="1100" b="1" i="0" u="none" strike="noStrike" dirty="0">
                          <a:solidFill>
                            <a:srgbClr val="002855"/>
                          </a:solidFill>
                          <a:effectLst/>
                          <a:latin typeface="Calibri" panose="020F0502020204030204" pitchFamily="34" charset="0"/>
                        </a:rPr>
                        <a:t>% of Skin Diseases</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A21C"/>
                    </a:solidFill>
                  </a:tcPr>
                </a:tc>
                <a:tc>
                  <a:txBody>
                    <a:bodyPr/>
                    <a:lstStyle/>
                    <a:p>
                      <a:pPr algn="ctr" fontAlgn="ctr"/>
                      <a:r>
                        <a:rPr lang="en-US" sz="1100" b="1" i="0" u="none" strike="noStrike" dirty="0">
                          <a:solidFill>
                            <a:srgbClr val="002855"/>
                          </a:solidFill>
                          <a:effectLst/>
                          <a:latin typeface="Calibri" panose="020F0502020204030204" pitchFamily="34" charset="0"/>
                        </a:rPr>
                        <a:t>Point Prevalence</a:t>
                      </a:r>
                    </a:p>
                  </a:txBody>
                  <a:tcPr marL="9144"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A21C"/>
                    </a:solidFill>
                  </a:tcPr>
                </a:tc>
                <a:extLst>
                  <a:ext uri="{0D108BD9-81ED-4DB2-BD59-A6C34878D82A}">
                    <a16:rowId xmlns:a16="http://schemas.microsoft.com/office/drawing/2014/main" val="2986301700"/>
                  </a:ext>
                </a:extLst>
              </a:tr>
              <a:tr h="215194">
                <a:tc>
                  <a:txBody>
                    <a:bodyPr/>
                    <a:lstStyle/>
                    <a:p>
                      <a:pPr algn="l" fontAlgn="b"/>
                      <a:r>
                        <a:rPr lang="en-US" sz="1100" b="0" i="0" u="none" strike="noStrike" dirty="0">
                          <a:solidFill>
                            <a:srgbClr val="000000"/>
                          </a:solidFill>
                          <a:effectLst/>
                          <a:latin typeface="Calibri" panose="020F0502020204030204" pitchFamily="34" charset="0"/>
                        </a:rPr>
                        <a:t>Atopic dermatitis </a:t>
                      </a:r>
                    </a:p>
                  </a:txBody>
                  <a:tcPr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effectLst/>
                          <a:latin typeface="Calibri" panose="020F0502020204030204" pitchFamily="34" charset="0"/>
                        </a:rPr>
                        <a:t>9.86</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4</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3</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7</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21%</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5%</a:t>
                      </a:r>
                    </a:p>
                  </a:txBody>
                  <a:tcPr marL="9144"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5416536"/>
                  </a:ext>
                </a:extLst>
              </a:tr>
              <a:tr h="215194">
                <a:tc>
                  <a:txBody>
                    <a:bodyPr/>
                    <a:lstStyle/>
                    <a:p>
                      <a:pPr algn="l" fontAlgn="b"/>
                      <a:r>
                        <a:rPr lang="en-US" sz="1100" b="0" i="0" u="none" strike="noStrike" dirty="0">
                          <a:solidFill>
                            <a:srgbClr val="000000"/>
                          </a:solidFill>
                          <a:effectLst/>
                          <a:latin typeface="Calibri" panose="020F0502020204030204" pitchFamily="34" charset="0"/>
                        </a:rPr>
                        <a:t>Acne</a:t>
                      </a:r>
                    </a:p>
                  </a:txBody>
                  <a:tcPr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15</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4</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4</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12%</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9144"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6780908"/>
                  </a:ext>
                </a:extLst>
              </a:tr>
              <a:tr h="215194">
                <a:tc>
                  <a:txBody>
                    <a:bodyPr/>
                    <a:lstStyle/>
                    <a:p>
                      <a:pPr algn="l" fontAlgn="b"/>
                      <a:r>
                        <a:rPr lang="en-US" sz="1100" b="0" i="0" u="none" strike="noStrike" dirty="0">
                          <a:solidFill>
                            <a:srgbClr val="000000"/>
                          </a:solidFill>
                          <a:effectLst/>
                          <a:latin typeface="Calibri" panose="020F0502020204030204" pitchFamily="34" charset="0"/>
                        </a:rPr>
                        <a:t>Pityriasis alba</a:t>
                      </a:r>
                    </a:p>
                  </a:txBody>
                  <a:tcPr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12</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3</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3</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9%</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9144"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84322521"/>
                  </a:ext>
                </a:extLst>
              </a:tr>
              <a:tr h="215194">
                <a:tc>
                  <a:txBody>
                    <a:bodyPr/>
                    <a:lstStyle/>
                    <a:p>
                      <a:pPr algn="l" fontAlgn="b"/>
                      <a:r>
                        <a:rPr lang="en-US" sz="1100" b="0" i="0" u="none" strike="noStrike" dirty="0">
                          <a:solidFill>
                            <a:srgbClr val="000000"/>
                          </a:solidFill>
                          <a:effectLst/>
                          <a:latin typeface="Calibri" panose="020F0502020204030204" pitchFamily="34" charset="0"/>
                        </a:rPr>
                        <a:t>Pruritus NOS</a:t>
                      </a:r>
                    </a:p>
                  </a:txBody>
                  <a:tcPr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48</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3</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3</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9%</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9144"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03269380"/>
                  </a:ext>
                </a:extLst>
              </a:tr>
              <a:tr h="215194">
                <a:tc>
                  <a:txBody>
                    <a:bodyPr/>
                    <a:lstStyle/>
                    <a:p>
                      <a:pPr algn="l" fontAlgn="b"/>
                      <a:r>
                        <a:rPr lang="en-US" sz="1100" b="0" i="0" u="none" strike="noStrike" dirty="0">
                          <a:solidFill>
                            <a:srgbClr val="000000"/>
                          </a:solidFill>
                          <a:effectLst/>
                          <a:latin typeface="Calibri" panose="020F0502020204030204" pitchFamily="34" charset="0"/>
                        </a:rPr>
                        <a:t>Insect bite</a:t>
                      </a:r>
                    </a:p>
                  </a:txBody>
                  <a:tcPr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effectLst/>
                          <a:latin typeface="Calibri" panose="020F0502020204030204" pitchFamily="34" charset="0"/>
                        </a:rPr>
                        <a:t>8.50</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2</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effectLst/>
                          <a:latin typeface="Calibri" panose="020F0502020204030204" pitchFamily="34" charset="0"/>
                        </a:rPr>
                        <a:t>2</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6%</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9144"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82665656"/>
                  </a:ext>
                </a:extLst>
              </a:tr>
              <a:tr h="215194">
                <a:tc>
                  <a:txBody>
                    <a:bodyPr/>
                    <a:lstStyle/>
                    <a:p>
                      <a:pPr algn="l" fontAlgn="b"/>
                      <a:r>
                        <a:rPr lang="en-US" sz="1100" b="0" i="0" u="none" strike="noStrike" dirty="0">
                          <a:solidFill>
                            <a:srgbClr val="000000"/>
                          </a:solidFill>
                          <a:effectLst/>
                          <a:latin typeface="Calibri" panose="020F0502020204030204" pitchFamily="34" charset="0"/>
                        </a:rPr>
                        <a:t>Prurigo nodularis</a:t>
                      </a:r>
                    </a:p>
                  </a:txBody>
                  <a:tcPr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effectLst/>
                          <a:latin typeface="Calibri" panose="020F0502020204030204" pitchFamily="34" charset="0"/>
                        </a:rPr>
                        <a:t>12</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2</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2</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6%</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9144"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35965381"/>
                  </a:ext>
                </a:extLst>
              </a:tr>
              <a:tr h="215194">
                <a:tc>
                  <a:txBody>
                    <a:bodyPr/>
                    <a:lstStyle/>
                    <a:p>
                      <a:pPr algn="l" fontAlgn="b"/>
                      <a:r>
                        <a:rPr lang="en-US" sz="1100" b="0" i="0" u="none" strike="noStrike" dirty="0">
                          <a:solidFill>
                            <a:srgbClr val="000000"/>
                          </a:solidFill>
                          <a:effectLst/>
                          <a:latin typeface="Calibri" panose="020F0502020204030204" pitchFamily="34" charset="0"/>
                        </a:rPr>
                        <a:t>Discoid lupus</a:t>
                      </a:r>
                    </a:p>
                  </a:txBody>
                  <a:tcPr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17</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3%</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9144"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37291046"/>
                  </a:ext>
                </a:extLst>
              </a:tr>
              <a:tr h="215194">
                <a:tc>
                  <a:txBody>
                    <a:bodyPr/>
                    <a:lstStyle/>
                    <a:p>
                      <a:pPr algn="l" fontAlgn="b"/>
                      <a:r>
                        <a:rPr lang="en-US" sz="1100" b="0" i="0" u="none" strike="noStrike" dirty="0">
                          <a:solidFill>
                            <a:srgbClr val="000000"/>
                          </a:solidFill>
                          <a:effectLst/>
                          <a:latin typeface="Calibri" panose="020F0502020204030204" pitchFamily="34" charset="0"/>
                        </a:rPr>
                        <a:t>Neoplasm</a:t>
                      </a:r>
                    </a:p>
                  </a:txBody>
                  <a:tcPr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32</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3%</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9144"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35090057"/>
                  </a:ext>
                </a:extLst>
              </a:tr>
              <a:tr h="215194">
                <a:tc>
                  <a:txBody>
                    <a:bodyPr/>
                    <a:lstStyle/>
                    <a:p>
                      <a:pPr algn="l" fontAlgn="b"/>
                      <a:r>
                        <a:rPr lang="en-US" sz="1100" b="0" i="0" u="none" strike="noStrike" dirty="0">
                          <a:solidFill>
                            <a:srgbClr val="000000"/>
                          </a:solidFill>
                          <a:effectLst/>
                          <a:latin typeface="Calibri" panose="020F0502020204030204" pitchFamily="34" charset="0"/>
                        </a:rPr>
                        <a:t>PIH</a:t>
                      </a:r>
                    </a:p>
                  </a:txBody>
                  <a:tcPr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effectLst/>
                          <a:latin typeface="Calibri" panose="020F0502020204030204" pitchFamily="34" charset="0"/>
                        </a:rPr>
                        <a:t>12</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3%</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9144"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59825810"/>
                  </a:ext>
                </a:extLst>
              </a:tr>
              <a:tr h="215194">
                <a:tc>
                  <a:txBody>
                    <a:bodyPr/>
                    <a:lstStyle/>
                    <a:p>
                      <a:pPr algn="l" fontAlgn="b"/>
                      <a:r>
                        <a:rPr lang="en-US" sz="1100" b="0" i="0" u="none" strike="noStrike">
                          <a:solidFill>
                            <a:srgbClr val="000000"/>
                          </a:solidFill>
                          <a:effectLst/>
                          <a:latin typeface="Calibri" panose="020F0502020204030204" pitchFamily="34" charset="0"/>
                        </a:rPr>
                        <a:t>Solar lentigo</a:t>
                      </a:r>
                    </a:p>
                  </a:txBody>
                  <a:tcPr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effectLst/>
                          <a:latin typeface="Calibri" panose="020F0502020204030204" pitchFamily="34" charset="0"/>
                        </a:rPr>
                        <a:t>14</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3%</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9144"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19973817"/>
                  </a:ext>
                </a:extLst>
              </a:tr>
              <a:tr h="215194">
                <a:tc>
                  <a:txBody>
                    <a:bodyPr/>
                    <a:lstStyle/>
                    <a:p>
                      <a:pPr algn="l" fontAlgn="b"/>
                      <a:r>
                        <a:rPr lang="en-US" sz="1100" b="0" i="0" u="none" strike="noStrike">
                          <a:solidFill>
                            <a:srgbClr val="000000"/>
                          </a:solidFill>
                          <a:effectLst/>
                          <a:latin typeface="Calibri" panose="020F0502020204030204" pitchFamily="34" charset="0"/>
                        </a:rPr>
                        <a:t>Verruca vulgaris</a:t>
                      </a:r>
                    </a:p>
                  </a:txBody>
                  <a:tcPr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14</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3%</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9144"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41765193"/>
                  </a:ext>
                </a:extLst>
              </a:tr>
              <a:tr h="215194">
                <a:tc>
                  <a:txBody>
                    <a:bodyPr/>
                    <a:lstStyle/>
                    <a:p>
                      <a:pPr algn="l" fontAlgn="b"/>
                      <a:r>
                        <a:rPr lang="en-US" sz="1100" b="0" i="0" u="none" strike="noStrike" dirty="0">
                          <a:solidFill>
                            <a:srgbClr val="000000"/>
                          </a:solidFill>
                          <a:effectLst/>
                          <a:latin typeface="Calibri" panose="020F0502020204030204" pitchFamily="34" charset="0"/>
                        </a:rPr>
                        <a:t>Angular cheilitis</a:t>
                      </a:r>
                    </a:p>
                  </a:txBody>
                  <a:tcPr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9</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3%</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9144"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4095757"/>
                  </a:ext>
                </a:extLst>
              </a:tr>
              <a:tr h="215194">
                <a:tc>
                  <a:txBody>
                    <a:bodyPr/>
                    <a:lstStyle/>
                    <a:p>
                      <a:pPr algn="l" fontAlgn="b"/>
                      <a:r>
                        <a:rPr lang="en-US" sz="1100" b="0" i="0" u="none" strike="noStrike">
                          <a:solidFill>
                            <a:srgbClr val="000000"/>
                          </a:solidFill>
                          <a:effectLst/>
                          <a:latin typeface="Calibri" panose="020F0502020204030204" pitchFamily="34" charset="0"/>
                        </a:rPr>
                        <a:t>Hyperhidrosis</a:t>
                      </a:r>
                    </a:p>
                  </a:txBody>
                  <a:tcPr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35</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effectLst/>
                          <a:latin typeface="Calibri" panose="020F0502020204030204" pitchFamily="34" charset="0"/>
                        </a:rPr>
                        <a:t>1</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3%</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9144"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72807619"/>
                  </a:ext>
                </a:extLst>
              </a:tr>
              <a:tr h="215194">
                <a:tc>
                  <a:txBody>
                    <a:bodyPr/>
                    <a:lstStyle/>
                    <a:p>
                      <a:pPr algn="l" fontAlgn="b"/>
                      <a:r>
                        <a:rPr lang="en-US" sz="1100" b="0" i="0" u="none" strike="noStrike">
                          <a:solidFill>
                            <a:srgbClr val="000000"/>
                          </a:solidFill>
                          <a:effectLst/>
                          <a:latin typeface="Calibri" panose="020F0502020204030204" pitchFamily="34" charset="0"/>
                        </a:rPr>
                        <a:t>Hyperkeratosis</a:t>
                      </a:r>
                    </a:p>
                  </a:txBody>
                  <a:tcPr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12</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effectLst/>
                          <a:latin typeface="Calibri" panose="020F0502020204030204" pitchFamily="34" charset="0"/>
                        </a:rPr>
                        <a:t>0</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3%</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9144"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37841434"/>
                  </a:ext>
                </a:extLst>
              </a:tr>
              <a:tr h="215194">
                <a:tc>
                  <a:txBody>
                    <a:bodyPr/>
                    <a:lstStyle/>
                    <a:p>
                      <a:pPr algn="l" fontAlgn="b"/>
                      <a:r>
                        <a:rPr lang="en-US" sz="1100" b="0" i="0" u="none" strike="noStrike" dirty="0">
                          <a:solidFill>
                            <a:srgbClr val="000000"/>
                          </a:solidFill>
                          <a:effectLst/>
                          <a:latin typeface="Calibri" panose="020F0502020204030204" pitchFamily="34" charset="0"/>
                        </a:rPr>
                        <a:t>Lichen simplex chronicus</a:t>
                      </a:r>
                    </a:p>
                  </a:txBody>
                  <a:tcPr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57</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effectLst/>
                          <a:latin typeface="Calibri" panose="020F0502020204030204" pitchFamily="34" charset="0"/>
                        </a:rPr>
                        <a:t>1</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3%</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9144"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22042531"/>
                  </a:ext>
                </a:extLst>
              </a:tr>
              <a:tr h="215194">
                <a:tc>
                  <a:txBody>
                    <a:bodyPr/>
                    <a:lstStyle/>
                    <a:p>
                      <a:pPr algn="l" fontAlgn="b"/>
                      <a:r>
                        <a:rPr lang="en-US" sz="1100" b="0" i="0" u="none" strike="noStrike" dirty="0">
                          <a:solidFill>
                            <a:srgbClr val="000000"/>
                          </a:solidFill>
                          <a:effectLst/>
                          <a:latin typeface="Calibri" panose="020F0502020204030204" pitchFamily="34" charset="0"/>
                        </a:rPr>
                        <a:t>Nummular dermatitis</a:t>
                      </a:r>
                    </a:p>
                  </a:txBody>
                  <a:tcPr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18</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effectLst/>
                          <a:latin typeface="Calibri" panose="020F0502020204030204" pitchFamily="34" charset="0"/>
                        </a:rPr>
                        <a:t>1</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effectLst/>
                          <a:latin typeface="Calibri" panose="020F0502020204030204" pitchFamily="34" charset="0"/>
                        </a:rPr>
                        <a:t>3%</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9144"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05143598"/>
                  </a:ext>
                </a:extLst>
              </a:tr>
              <a:tr h="215194">
                <a:tc>
                  <a:txBody>
                    <a:bodyPr/>
                    <a:lstStyle/>
                    <a:p>
                      <a:pPr algn="l" fontAlgn="b"/>
                      <a:r>
                        <a:rPr lang="en-US" sz="1100" b="0" i="0" u="none" strike="noStrike" dirty="0">
                          <a:solidFill>
                            <a:srgbClr val="000000"/>
                          </a:solidFill>
                          <a:effectLst/>
                          <a:latin typeface="Calibri" panose="020F0502020204030204" pitchFamily="34" charset="0"/>
                        </a:rPr>
                        <a:t>Perioral dermatitis</a:t>
                      </a:r>
                    </a:p>
                  </a:txBody>
                  <a:tcPr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16</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effectLst/>
                          <a:latin typeface="Calibri" panose="020F0502020204030204" pitchFamily="34" charset="0"/>
                        </a:rPr>
                        <a:t>3%</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9144"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80087617"/>
                  </a:ext>
                </a:extLst>
              </a:tr>
              <a:tr h="225954">
                <a:tc>
                  <a:txBody>
                    <a:bodyPr/>
                    <a:lstStyle/>
                    <a:p>
                      <a:pPr algn="l" fontAlgn="b"/>
                      <a:r>
                        <a:rPr lang="en-US" sz="1100" b="0" i="0" u="none" strike="noStrike" dirty="0">
                          <a:solidFill>
                            <a:srgbClr val="000000"/>
                          </a:solidFill>
                          <a:effectLst/>
                          <a:latin typeface="Calibri" panose="020F0502020204030204" pitchFamily="34" charset="0"/>
                        </a:rPr>
                        <a:t>Xerosis</a:t>
                      </a:r>
                    </a:p>
                  </a:txBody>
                  <a:tcPr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10</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3%</a:t>
                      </a:r>
                    </a:p>
                  </a:txBody>
                  <a:tcPr marL="9144"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1%</a:t>
                      </a:r>
                    </a:p>
                  </a:txBody>
                  <a:tcPr marL="9144"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010631"/>
                  </a:ext>
                </a:extLst>
              </a:tr>
            </a:tbl>
          </a:graphicData>
        </a:graphic>
      </p:graphicFrame>
      <p:graphicFrame>
        <p:nvGraphicFramePr>
          <p:cNvPr id="206" name="Chart 205">
            <a:extLst>
              <a:ext uri="{FF2B5EF4-FFF2-40B4-BE49-F238E27FC236}">
                <a16:creationId xmlns:a16="http://schemas.microsoft.com/office/drawing/2014/main" id="{4B342972-03C1-4F69-89D0-A8F74BAFA98F}"/>
              </a:ext>
            </a:extLst>
          </p:cNvPr>
          <p:cNvGraphicFramePr>
            <a:graphicFrameLocks/>
          </p:cNvGraphicFramePr>
          <p:nvPr>
            <p:extLst>
              <p:ext uri="{D42A27DB-BD31-4B8C-83A1-F6EECF244321}">
                <p14:modId xmlns:p14="http://schemas.microsoft.com/office/powerpoint/2010/main" val="3803170537"/>
              </p:ext>
            </p:extLst>
          </p:nvPr>
        </p:nvGraphicFramePr>
        <p:xfrm>
          <a:off x="13716000" y="3552785"/>
          <a:ext cx="6279386" cy="4676818"/>
        </p:xfrm>
        <a:graphic>
          <a:graphicData uri="http://schemas.openxmlformats.org/drawingml/2006/chart">
            <c:chart xmlns:c="http://schemas.openxmlformats.org/drawingml/2006/chart" xmlns:r="http://schemas.openxmlformats.org/officeDocument/2006/relationships" r:id="rId7"/>
          </a:graphicData>
        </a:graphic>
      </p:graphicFrame>
      <p:sp>
        <p:nvSpPr>
          <p:cNvPr id="211" name="Picture Placeholder 210">
            <a:extLst>
              <a:ext uri="{FF2B5EF4-FFF2-40B4-BE49-F238E27FC236}">
                <a16:creationId xmlns:a16="http://schemas.microsoft.com/office/drawing/2014/main" id="{DA4AFF3F-C837-4B6A-8E62-EC52854041A1}"/>
              </a:ext>
            </a:extLst>
          </p:cNvPr>
          <p:cNvSpPr>
            <a:spLocks noGrp="1"/>
          </p:cNvSpPr>
          <p:nvPr>
            <p:ph type="pic" sz="quarter" idx="133"/>
          </p:nvPr>
        </p:nvSpPr>
        <p:spPr/>
      </p:sp>
      <mc:AlternateContent xmlns:mc="http://schemas.openxmlformats.org/markup-compatibility/2006" xmlns:cx1="http://schemas.microsoft.com/office/drawing/2015/9/8/chartex">
        <mc:Choice Requires="cx1">
          <p:graphicFrame>
            <p:nvGraphicFramePr>
              <p:cNvPr id="215" name="Chart 214">
                <a:extLst>
                  <a:ext uri="{FF2B5EF4-FFF2-40B4-BE49-F238E27FC236}">
                    <a16:creationId xmlns:a16="http://schemas.microsoft.com/office/drawing/2014/main" id="{CCD2F6CC-2E04-4A5A-8528-28233B674326}"/>
                  </a:ext>
                </a:extLst>
              </p:cNvPr>
              <p:cNvGraphicFramePr>
                <a:graphicFrameLocks/>
              </p:cNvGraphicFramePr>
              <p:nvPr>
                <p:extLst>
                  <p:ext uri="{D42A27DB-BD31-4B8C-83A1-F6EECF244321}">
                    <p14:modId xmlns:p14="http://schemas.microsoft.com/office/powerpoint/2010/main" val="2634624535"/>
                  </p:ext>
                </p:extLst>
              </p:nvPr>
            </p:nvGraphicFramePr>
            <p:xfrm>
              <a:off x="7457937" y="13737771"/>
              <a:ext cx="12539929" cy="2052106"/>
            </p:xfrm>
            <a:graphic>
              <a:graphicData uri="http://schemas.microsoft.com/office/drawing/2014/chartex">
                <cx:chart xmlns:cx="http://schemas.microsoft.com/office/drawing/2014/chartex" xmlns:r="http://schemas.openxmlformats.org/officeDocument/2006/relationships" r:id="rId8"/>
              </a:graphicData>
            </a:graphic>
          </p:graphicFrame>
        </mc:Choice>
        <mc:Fallback xmlns="">
          <p:pic>
            <p:nvPicPr>
              <p:cNvPr id="215" name="Chart 214">
                <a:extLst>
                  <a:ext uri="{FF2B5EF4-FFF2-40B4-BE49-F238E27FC236}">
                    <a16:creationId xmlns:a16="http://schemas.microsoft.com/office/drawing/2014/main" xmlns="" id="{CCD2F6CC-2E04-4A5A-8528-28233B674326}"/>
                  </a:ext>
                </a:extLst>
              </p:cNvPr>
              <p:cNvPicPr>
                <a:picLocks noGrp="1" noRot="1" noChangeAspect="1" noMove="1" noResize="1" noEditPoints="1" noAdjustHandles="1" noChangeArrowheads="1" noChangeShapeType="1"/>
              </p:cNvPicPr>
              <p:nvPr/>
            </p:nvPicPr>
            <p:blipFill>
              <a:blip r:embed="rId9"/>
              <a:stretch>
                <a:fillRect/>
              </a:stretch>
            </p:blipFill>
            <p:spPr>
              <a:xfrm>
                <a:off x="7457937" y="13737771"/>
                <a:ext cx="12539929" cy="2052106"/>
              </a:xfrm>
              <a:prstGeom prst="rect">
                <a:avLst/>
              </a:prstGeom>
            </p:spPr>
          </p:pic>
        </mc:Fallback>
      </mc:AlternateContent>
      <p:graphicFrame>
        <p:nvGraphicFramePr>
          <p:cNvPr id="217" name="Table 216">
            <a:extLst>
              <a:ext uri="{FF2B5EF4-FFF2-40B4-BE49-F238E27FC236}">
                <a16:creationId xmlns:a16="http://schemas.microsoft.com/office/drawing/2014/main" id="{2D84DEE9-840B-4B0F-8FB5-6C48906A4AE7}"/>
              </a:ext>
            </a:extLst>
          </p:cNvPr>
          <p:cNvGraphicFramePr>
            <a:graphicFrameLocks noGrp="1"/>
          </p:cNvGraphicFramePr>
          <p:nvPr>
            <p:extLst>
              <p:ext uri="{D42A27DB-BD31-4B8C-83A1-F6EECF244321}">
                <p14:modId xmlns:p14="http://schemas.microsoft.com/office/powerpoint/2010/main" val="4133592525"/>
              </p:ext>
            </p:extLst>
          </p:nvPr>
        </p:nvGraphicFramePr>
        <p:xfrm>
          <a:off x="7457938" y="3552785"/>
          <a:ext cx="6064231" cy="4676823"/>
        </p:xfrm>
        <a:graphic>
          <a:graphicData uri="http://schemas.openxmlformats.org/drawingml/2006/table">
            <a:tbl>
              <a:tblPr/>
              <a:tblGrid>
                <a:gridCol w="1831398">
                  <a:extLst>
                    <a:ext uri="{9D8B030D-6E8A-4147-A177-3AD203B41FA5}">
                      <a16:colId xmlns:a16="http://schemas.microsoft.com/office/drawing/2014/main" val="88664975"/>
                    </a:ext>
                  </a:extLst>
                </a:gridCol>
                <a:gridCol w="836865">
                  <a:extLst>
                    <a:ext uri="{9D8B030D-6E8A-4147-A177-3AD203B41FA5}">
                      <a16:colId xmlns:a16="http://schemas.microsoft.com/office/drawing/2014/main" val="1302834639"/>
                    </a:ext>
                  </a:extLst>
                </a:gridCol>
                <a:gridCol w="460881">
                  <a:extLst>
                    <a:ext uri="{9D8B030D-6E8A-4147-A177-3AD203B41FA5}">
                      <a16:colId xmlns:a16="http://schemas.microsoft.com/office/drawing/2014/main" val="984742540"/>
                    </a:ext>
                  </a:extLst>
                </a:gridCol>
                <a:gridCol w="642808">
                  <a:extLst>
                    <a:ext uri="{9D8B030D-6E8A-4147-A177-3AD203B41FA5}">
                      <a16:colId xmlns:a16="http://schemas.microsoft.com/office/drawing/2014/main" val="64377367"/>
                    </a:ext>
                  </a:extLst>
                </a:gridCol>
                <a:gridCol w="921763">
                  <a:extLst>
                    <a:ext uri="{9D8B030D-6E8A-4147-A177-3AD203B41FA5}">
                      <a16:colId xmlns:a16="http://schemas.microsoft.com/office/drawing/2014/main" val="3384984041"/>
                    </a:ext>
                  </a:extLst>
                </a:gridCol>
                <a:gridCol w="1370516">
                  <a:extLst>
                    <a:ext uri="{9D8B030D-6E8A-4147-A177-3AD203B41FA5}">
                      <a16:colId xmlns:a16="http://schemas.microsoft.com/office/drawing/2014/main" val="1565066665"/>
                    </a:ext>
                  </a:extLst>
                </a:gridCol>
              </a:tblGrid>
              <a:tr h="357782">
                <a:tc gridSpan="6">
                  <a:txBody>
                    <a:bodyPr/>
                    <a:lstStyle/>
                    <a:p>
                      <a:pPr algn="ctr" fontAlgn="b"/>
                      <a:r>
                        <a:rPr lang="en-US" sz="1600" b="1" i="0" u="none" strike="noStrike" dirty="0">
                          <a:solidFill>
                            <a:schemeClr val="tx1"/>
                          </a:solidFill>
                          <a:effectLst/>
                          <a:latin typeface="+mj-lt"/>
                        </a:rPr>
                        <a:t>Table 1. Generalized Patient Complaints (n=142)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42322038"/>
                  </a:ext>
                </a:extLst>
              </a:tr>
              <a:tr h="307405">
                <a:tc>
                  <a:txBody>
                    <a:bodyPr/>
                    <a:lstStyle/>
                    <a:p>
                      <a:pPr algn="ctr" fontAlgn="ctr"/>
                      <a:r>
                        <a:rPr lang="en-US" sz="1200" b="1" i="0" u="none" strike="noStrike">
                          <a:solidFill>
                            <a:srgbClr val="002855"/>
                          </a:solidFill>
                          <a:effectLst/>
                          <a:latin typeface="Calibri" panose="020F0502020204030204" pitchFamily="34" charset="0"/>
                        </a:rPr>
                        <a:t>Complaint / Symptoms</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A21C"/>
                    </a:solidFill>
                  </a:tcPr>
                </a:tc>
                <a:tc>
                  <a:txBody>
                    <a:bodyPr/>
                    <a:lstStyle/>
                    <a:p>
                      <a:pPr algn="ctr" fontAlgn="ctr"/>
                      <a:r>
                        <a:rPr lang="en-US" sz="1200" b="1" i="0" u="none" strike="noStrike">
                          <a:solidFill>
                            <a:srgbClr val="002855"/>
                          </a:solidFill>
                          <a:effectLst/>
                          <a:latin typeface="Calibri" panose="020F0502020204030204" pitchFamily="34" charset="0"/>
                        </a:rPr>
                        <a:t>Mean Age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A21C"/>
                    </a:solidFill>
                  </a:tcPr>
                </a:tc>
                <a:tc>
                  <a:txBody>
                    <a:bodyPr/>
                    <a:lstStyle/>
                    <a:p>
                      <a:pPr algn="ctr" fontAlgn="ctr"/>
                      <a:r>
                        <a:rPr lang="en-US" sz="1200" b="1" i="0" u="none" strike="noStrike">
                          <a:solidFill>
                            <a:srgbClr val="002855"/>
                          </a:solidFill>
                          <a:effectLst/>
                          <a:latin typeface="Calibri" panose="020F0502020204030204" pitchFamily="34" charset="0"/>
                        </a:rPr>
                        <a:t>Male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A21C"/>
                    </a:solidFill>
                  </a:tcPr>
                </a:tc>
                <a:tc>
                  <a:txBody>
                    <a:bodyPr/>
                    <a:lstStyle/>
                    <a:p>
                      <a:pPr algn="ctr" fontAlgn="ctr"/>
                      <a:r>
                        <a:rPr lang="en-US" sz="1200" b="1" i="0" u="none" strike="noStrike">
                          <a:solidFill>
                            <a:srgbClr val="002855"/>
                          </a:solidFill>
                          <a:effectLst/>
                          <a:latin typeface="Calibri" panose="020F0502020204030204" pitchFamily="34" charset="0"/>
                        </a:rPr>
                        <a:t>Female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A21C"/>
                    </a:solidFill>
                  </a:tcPr>
                </a:tc>
                <a:tc>
                  <a:txBody>
                    <a:bodyPr/>
                    <a:lstStyle/>
                    <a:p>
                      <a:pPr algn="ctr" fontAlgn="ctr"/>
                      <a:r>
                        <a:rPr lang="en-US" sz="1200" b="1" i="0" u="none" strike="noStrike">
                          <a:solidFill>
                            <a:srgbClr val="002855"/>
                          </a:solidFill>
                          <a:effectLst/>
                          <a:latin typeface="Calibri" panose="020F0502020204030204" pitchFamily="34" charset="0"/>
                        </a:rPr>
                        <a:t>Total Cases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A21C"/>
                    </a:solidFill>
                  </a:tcPr>
                </a:tc>
                <a:tc>
                  <a:txBody>
                    <a:bodyPr/>
                    <a:lstStyle/>
                    <a:p>
                      <a:pPr algn="ctr" fontAlgn="ctr"/>
                      <a:r>
                        <a:rPr lang="en-US" sz="1200" b="1" i="0" u="none" strike="noStrike" dirty="0">
                          <a:solidFill>
                            <a:srgbClr val="002855"/>
                          </a:solidFill>
                          <a:effectLst/>
                          <a:latin typeface="Calibri" panose="020F0502020204030204" pitchFamily="34" charset="0"/>
                        </a:rPr>
                        <a:t>Point Prevalence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A21C"/>
                    </a:solidFill>
                  </a:tcPr>
                </a:tc>
                <a:extLst>
                  <a:ext uri="{0D108BD9-81ED-4DB2-BD59-A6C34878D82A}">
                    <a16:rowId xmlns:a16="http://schemas.microsoft.com/office/drawing/2014/main" val="271825794"/>
                  </a:ext>
                </a:extLst>
              </a:tr>
              <a:tr h="307405">
                <a:tc>
                  <a:txBody>
                    <a:bodyPr/>
                    <a:lstStyle/>
                    <a:p>
                      <a:pPr algn="l" fontAlgn="ctr"/>
                      <a:r>
                        <a:rPr lang="en-US" sz="1200" b="0" i="0" u="none" strike="noStrike">
                          <a:solidFill>
                            <a:srgbClr val="000000"/>
                          </a:solidFill>
                          <a:effectLst/>
                          <a:latin typeface="Calibri" panose="020F0502020204030204" pitchFamily="34" charset="0"/>
                        </a:rPr>
                        <a:t>Dental</a:t>
                      </a:r>
                    </a:p>
                  </a:txBody>
                  <a:tcPr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Calibri" panose="020F0502020204030204" pitchFamily="34" charset="0"/>
                        </a:rPr>
                        <a:t>17.06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23%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89251564"/>
                  </a:ext>
                </a:extLst>
              </a:tr>
              <a:tr h="307405">
                <a:tc>
                  <a:txBody>
                    <a:bodyPr/>
                    <a:lstStyle/>
                    <a:p>
                      <a:pPr algn="l" fontAlgn="ctr"/>
                      <a:r>
                        <a:rPr lang="en-US" sz="1200" b="0" i="0" u="none" strike="noStrike">
                          <a:solidFill>
                            <a:srgbClr val="000000"/>
                          </a:solidFill>
                          <a:effectLst/>
                          <a:latin typeface="Calibri" panose="020F0502020204030204" pitchFamily="34" charset="0"/>
                        </a:rPr>
                        <a:t>Skin</a:t>
                      </a:r>
                    </a:p>
                  </a:txBody>
                  <a:tcPr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19.48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19%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65677091"/>
                  </a:ext>
                </a:extLst>
              </a:tr>
              <a:tr h="307405">
                <a:tc>
                  <a:txBody>
                    <a:bodyPr/>
                    <a:lstStyle/>
                    <a:p>
                      <a:pPr algn="l" fontAlgn="ctr"/>
                      <a:r>
                        <a:rPr lang="en-US" sz="1200" b="0" i="0" u="none" strike="noStrike">
                          <a:solidFill>
                            <a:srgbClr val="000000"/>
                          </a:solidFill>
                          <a:effectLst/>
                          <a:latin typeface="Calibri" panose="020F0502020204030204" pitchFamily="34" charset="0"/>
                        </a:rPr>
                        <a:t>Musculoskeletal</a:t>
                      </a:r>
                    </a:p>
                  </a:txBody>
                  <a:tcPr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45.52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18%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47590691"/>
                  </a:ext>
                </a:extLst>
              </a:tr>
              <a:tr h="307405">
                <a:tc>
                  <a:txBody>
                    <a:bodyPr/>
                    <a:lstStyle/>
                    <a:p>
                      <a:pPr algn="l" fontAlgn="ctr"/>
                      <a:r>
                        <a:rPr lang="en-US" sz="1200" b="0" i="0" u="none" strike="noStrike">
                          <a:solidFill>
                            <a:srgbClr val="000000"/>
                          </a:solidFill>
                          <a:effectLst/>
                          <a:latin typeface="Calibri" panose="020F0502020204030204" pitchFamily="34" charset="0"/>
                        </a:rPr>
                        <a:t>Respiratory</a:t>
                      </a:r>
                    </a:p>
                  </a:txBody>
                  <a:tcPr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17.30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14%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72436407"/>
                  </a:ext>
                </a:extLst>
              </a:tr>
              <a:tr h="307405">
                <a:tc>
                  <a:txBody>
                    <a:bodyPr/>
                    <a:lstStyle/>
                    <a:p>
                      <a:pPr algn="l" fontAlgn="ctr"/>
                      <a:r>
                        <a:rPr lang="en-US" sz="1200" b="0" i="0" u="none" strike="noStrike" dirty="0">
                          <a:solidFill>
                            <a:srgbClr val="000000"/>
                          </a:solidFill>
                          <a:effectLst/>
                          <a:latin typeface="Calibri" panose="020F0502020204030204" pitchFamily="34" charset="0"/>
                        </a:rPr>
                        <a:t>Eye / Vision</a:t>
                      </a:r>
                    </a:p>
                  </a:txBody>
                  <a:tcPr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24.95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14%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94092189"/>
                  </a:ext>
                </a:extLst>
              </a:tr>
              <a:tr h="307405">
                <a:tc>
                  <a:txBody>
                    <a:bodyPr/>
                    <a:lstStyle/>
                    <a:p>
                      <a:pPr algn="l" fontAlgn="ctr"/>
                      <a:r>
                        <a:rPr lang="en-US" sz="1200" b="0" i="0" u="none" strike="noStrike">
                          <a:solidFill>
                            <a:srgbClr val="000000"/>
                          </a:solidFill>
                          <a:effectLst/>
                          <a:latin typeface="Calibri" panose="020F0502020204030204" pitchFamily="34" charset="0"/>
                        </a:rPr>
                        <a:t>GI</a:t>
                      </a:r>
                    </a:p>
                  </a:txBody>
                  <a:tcPr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36.37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13%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24059581"/>
                  </a:ext>
                </a:extLst>
              </a:tr>
              <a:tr h="307405">
                <a:tc>
                  <a:txBody>
                    <a:bodyPr/>
                    <a:lstStyle/>
                    <a:p>
                      <a:pPr algn="l" fontAlgn="ctr"/>
                      <a:r>
                        <a:rPr lang="en-US" sz="1200" b="0" i="0" u="none" strike="noStrike">
                          <a:solidFill>
                            <a:srgbClr val="000000"/>
                          </a:solidFill>
                          <a:effectLst/>
                          <a:latin typeface="Calibri" panose="020F0502020204030204" pitchFamily="34" charset="0"/>
                        </a:rPr>
                        <a:t>Headache</a:t>
                      </a:r>
                    </a:p>
                  </a:txBody>
                  <a:tcPr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18.86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0089762"/>
                  </a:ext>
                </a:extLst>
              </a:tr>
              <a:tr h="307405">
                <a:tc>
                  <a:txBody>
                    <a:bodyPr/>
                    <a:lstStyle/>
                    <a:p>
                      <a:pPr algn="l" fontAlgn="ctr"/>
                      <a:r>
                        <a:rPr lang="en-US" sz="1200" b="0" i="0" u="none" strike="noStrike">
                          <a:solidFill>
                            <a:srgbClr val="000000"/>
                          </a:solidFill>
                          <a:effectLst/>
                          <a:latin typeface="Calibri" panose="020F0502020204030204" pitchFamily="34" charset="0"/>
                        </a:rPr>
                        <a:t>Fever</a:t>
                      </a:r>
                    </a:p>
                  </a:txBody>
                  <a:tcPr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22.75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33033326"/>
                  </a:ext>
                </a:extLst>
              </a:tr>
              <a:tr h="307405">
                <a:tc>
                  <a:txBody>
                    <a:bodyPr/>
                    <a:lstStyle/>
                    <a:p>
                      <a:pPr algn="l" fontAlgn="ctr"/>
                      <a:r>
                        <a:rPr lang="en-US" sz="1200" b="0" i="0" u="none" strike="noStrike">
                          <a:solidFill>
                            <a:srgbClr val="000000"/>
                          </a:solidFill>
                          <a:effectLst/>
                          <a:latin typeface="Calibri" panose="020F0502020204030204" pitchFamily="34" charset="0"/>
                        </a:rPr>
                        <a:t>Ear / Hearing</a:t>
                      </a:r>
                    </a:p>
                  </a:txBody>
                  <a:tcPr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29.29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16029063"/>
                  </a:ext>
                </a:extLst>
              </a:tr>
              <a:tr h="307405">
                <a:tc>
                  <a:txBody>
                    <a:bodyPr/>
                    <a:lstStyle/>
                    <a:p>
                      <a:pPr algn="l" fontAlgn="ctr"/>
                      <a:r>
                        <a:rPr lang="en-US" sz="1200" b="0" i="0" u="none" strike="noStrike">
                          <a:solidFill>
                            <a:srgbClr val="000000"/>
                          </a:solidFill>
                          <a:effectLst/>
                          <a:latin typeface="Calibri" panose="020F0502020204030204" pitchFamily="34" charset="0"/>
                        </a:rPr>
                        <a:t>GU</a:t>
                      </a:r>
                    </a:p>
                  </a:txBody>
                  <a:tcPr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37.83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01189668"/>
                  </a:ext>
                </a:extLst>
              </a:tr>
              <a:tr h="307405">
                <a:tc>
                  <a:txBody>
                    <a:bodyPr/>
                    <a:lstStyle/>
                    <a:p>
                      <a:pPr algn="l" fontAlgn="ctr"/>
                      <a:r>
                        <a:rPr lang="en-US" sz="1200" b="0" i="0" u="none" strike="noStrike">
                          <a:solidFill>
                            <a:srgbClr val="000000"/>
                          </a:solidFill>
                          <a:effectLst/>
                          <a:latin typeface="Calibri" panose="020F0502020204030204" pitchFamily="34" charset="0"/>
                        </a:rPr>
                        <a:t>Weakness / Fatigue</a:t>
                      </a:r>
                    </a:p>
                  </a:txBody>
                  <a:tcPr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93418598"/>
                  </a:ext>
                </a:extLst>
              </a:tr>
              <a:tr h="307405">
                <a:tc>
                  <a:txBody>
                    <a:bodyPr/>
                    <a:lstStyle/>
                    <a:p>
                      <a:pPr algn="l" fontAlgn="ctr"/>
                      <a:r>
                        <a:rPr lang="en-US" sz="1200" b="0" i="0" u="none" strike="noStrike">
                          <a:solidFill>
                            <a:srgbClr val="000000"/>
                          </a:solidFill>
                          <a:effectLst/>
                          <a:latin typeface="Calibri" panose="020F0502020204030204" pitchFamily="34" charset="0"/>
                        </a:rPr>
                        <a:t>Other</a:t>
                      </a:r>
                    </a:p>
                  </a:txBody>
                  <a:tcPr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74116344"/>
                  </a:ext>
                </a:extLst>
              </a:tr>
              <a:tr h="322776">
                <a:tc>
                  <a:txBody>
                    <a:bodyPr/>
                    <a:lstStyle/>
                    <a:p>
                      <a:pPr algn="l" fontAlgn="ctr"/>
                      <a:r>
                        <a:rPr lang="en-US" sz="1200" b="0" i="0" u="none" strike="noStrike" dirty="0">
                          <a:solidFill>
                            <a:srgbClr val="000000"/>
                          </a:solidFill>
                          <a:effectLst/>
                          <a:latin typeface="Calibri" panose="020F0502020204030204" pitchFamily="34" charset="0"/>
                        </a:rPr>
                        <a:t>Trauma</a:t>
                      </a:r>
                    </a:p>
                  </a:txBody>
                  <a:tcPr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23.50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7644301"/>
                  </a:ext>
                </a:extLst>
              </a:tr>
            </a:tbl>
          </a:graphicData>
        </a:graphic>
      </p:graphicFrame>
      <p:sp>
        <p:nvSpPr>
          <p:cNvPr id="219" name="Picture Placeholder 218">
            <a:extLst>
              <a:ext uri="{FF2B5EF4-FFF2-40B4-BE49-F238E27FC236}">
                <a16:creationId xmlns:a16="http://schemas.microsoft.com/office/drawing/2014/main" id="{D264BBAA-9832-48FC-A4C4-8795C030A614}"/>
              </a:ext>
            </a:extLst>
          </p:cNvPr>
          <p:cNvSpPr>
            <a:spLocks noGrp="1"/>
          </p:cNvSpPr>
          <p:nvPr>
            <p:ph type="pic" sz="quarter" idx="135"/>
          </p:nvPr>
        </p:nvSpPr>
        <p:spPr/>
      </p:sp>
      <p:sp>
        <p:nvSpPr>
          <p:cNvPr id="220" name="Text Placeholder 114">
            <a:extLst>
              <a:ext uri="{FF2B5EF4-FFF2-40B4-BE49-F238E27FC236}">
                <a16:creationId xmlns:a16="http://schemas.microsoft.com/office/drawing/2014/main" id="{235CDB8B-0E31-4CA6-86CE-362F25F0BA9F}"/>
              </a:ext>
            </a:extLst>
          </p:cNvPr>
          <p:cNvSpPr txBox="1">
            <a:spLocks/>
          </p:cNvSpPr>
          <p:nvPr/>
        </p:nvSpPr>
        <p:spPr>
          <a:xfrm>
            <a:off x="587610" y="9660308"/>
            <a:ext cx="6281539" cy="382517"/>
          </a:xfrm>
          <a:prstGeom prst="rect">
            <a:avLst/>
          </a:prstGeom>
          <a:solidFill>
            <a:srgbClr val="002855"/>
          </a:solidFill>
        </p:spPr>
        <p:txBody>
          <a:bodyPr wrap="square" lIns="52249" tIns="52249" rIns="52249" bIns="52249" anchor="ctr" anchorCtr="0">
            <a:spAutoFit/>
          </a:bodyPr>
          <a:lstStyle>
            <a:lvl1pPr marL="940479" indent="-940479" algn="ctr" defTabSz="2507943" rtl="0" eaLnBrk="1" latinLnBrk="0" hangingPunct="1">
              <a:spcBef>
                <a:spcPct val="20000"/>
              </a:spcBef>
              <a:buFont typeface="Arial" pitchFamily="34" charset="0"/>
              <a:buNone/>
              <a:defRPr sz="1800" b="1" u="none" kern="1200" baseline="0">
                <a:solidFill>
                  <a:schemeClr val="bg1"/>
                </a:solidFill>
                <a:latin typeface="Arial" pitchFamily="34" charset="0"/>
                <a:ea typeface="+mn-ea"/>
                <a:cs typeface="Arial" pitchFamily="34" charset="0"/>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r>
              <a:rPr lang="en-US" dirty="0"/>
              <a:t>METHODS</a:t>
            </a:r>
          </a:p>
        </p:txBody>
      </p:sp>
      <p:sp>
        <p:nvSpPr>
          <p:cNvPr id="222" name="Text Placeholder 121">
            <a:extLst>
              <a:ext uri="{FF2B5EF4-FFF2-40B4-BE49-F238E27FC236}">
                <a16:creationId xmlns:a16="http://schemas.microsoft.com/office/drawing/2014/main" id="{1AA48A90-8AAC-4C99-BFCF-C8DF67867AEA}"/>
              </a:ext>
            </a:extLst>
          </p:cNvPr>
          <p:cNvSpPr txBox="1">
            <a:spLocks/>
          </p:cNvSpPr>
          <p:nvPr/>
        </p:nvSpPr>
        <p:spPr>
          <a:xfrm>
            <a:off x="20567764" y="11719917"/>
            <a:ext cx="6279386" cy="382517"/>
          </a:xfrm>
          <a:prstGeom prst="rect">
            <a:avLst/>
          </a:prstGeom>
          <a:solidFill>
            <a:srgbClr val="002855"/>
          </a:solidFill>
        </p:spPr>
        <p:txBody>
          <a:bodyPr wrap="square" lIns="52249" tIns="52249" rIns="52249" bIns="52249" anchor="ctr" anchorCtr="0">
            <a:spAutoFit/>
          </a:bodyPr>
          <a:lstStyle>
            <a:lvl1pPr marL="940479" indent="-940479" algn="ctr" defTabSz="2507943" rtl="0" eaLnBrk="1" latinLnBrk="0" hangingPunct="1">
              <a:spcBef>
                <a:spcPct val="20000"/>
              </a:spcBef>
              <a:buFont typeface="Arial" pitchFamily="34" charset="0"/>
              <a:buNone/>
              <a:defRPr sz="1800" b="1" u="none" kern="1200" baseline="0">
                <a:solidFill>
                  <a:schemeClr val="bg1"/>
                </a:solidFill>
                <a:latin typeface="Arial" pitchFamily="34" charset="0"/>
                <a:ea typeface="+mn-ea"/>
                <a:cs typeface="Arial" pitchFamily="34" charset="0"/>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r>
              <a:rPr lang="en-US" dirty="0"/>
              <a:t>REFERENCES</a:t>
            </a:r>
          </a:p>
        </p:txBody>
      </p:sp>
      <p:sp>
        <p:nvSpPr>
          <p:cNvPr id="225" name="Text Placeholder 122">
            <a:extLst>
              <a:ext uri="{FF2B5EF4-FFF2-40B4-BE49-F238E27FC236}">
                <a16:creationId xmlns:a16="http://schemas.microsoft.com/office/drawing/2014/main" id="{A4F0ACE5-F66B-4F27-9F72-11D26CCB7D64}"/>
              </a:ext>
            </a:extLst>
          </p:cNvPr>
          <p:cNvSpPr txBox="1">
            <a:spLocks/>
          </p:cNvSpPr>
          <p:nvPr/>
        </p:nvSpPr>
        <p:spPr>
          <a:xfrm>
            <a:off x="20581308" y="12154998"/>
            <a:ext cx="6282531" cy="2413102"/>
          </a:xfrm>
          <a:prstGeom prst="rect">
            <a:avLst/>
          </a:prstGeom>
        </p:spPr>
        <p:txBody>
          <a:bodyPr wrap="square" lIns="130622" tIns="130622" rIns="130622" bIns="130622">
            <a:spAutoFit/>
          </a:bodyPr>
          <a:lstStyle>
            <a:lvl1pPr marL="195933" indent="-195933" algn="l" defTabSz="2507943" rtl="0" eaLnBrk="1" latinLnBrk="0" hangingPunct="1">
              <a:spcBef>
                <a:spcPct val="20000"/>
              </a:spcBef>
              <a:buFont typeface="Arial" pitchFamily="34" charset="0"/>
              <a:buNone/>
              <a:defRPr sz="1400" kern="1200">
                <a:solidFill>
                  <a:schemeClr val="tx1"/>
                </a:solidFill>
                <a:latin typeface="Trebuchet MS" pitchFamily="34" charset="0"/>
                <a:ea typeface="+mn-ea"/>
                <a:cs typeface="+mn-cs"/>
              </a:defRPr>
            </a:lvl1pPr>
            <a:lvl2pPr marL="849043"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a:spcBef>
                <a:spcPts val="192"/>
              </a:spcBef>
            </a:pPr>
            <a:r>
              <a:rPr lang="en-US" sz="800" dirty="0" err="1"/>
              <a:t>Binamra</a:t>
            </a:r>
            <a:r>
              <a:rPr lang="en-US" sz="800" dirty="0"/>
              <a:t> Basnet, </a:t>
            </a:r>
            <a:r>
              <a:rPr lang="en-US" sz="800" dirty="0" err="1"/>
              <a:t>Saraswoti</a:t>
            </a:r>
            <a:r>
              <a:rPr lang="en-US" sz="800" dirty="0"/>
              <a:t> </a:t>
            </a:r>
            <a:r>
              <a:rPr lang="en-US" sz="800" dirty="0" err="1"/>
              <a:t>Neupane</a:t>
            </a:r>
            <a:r>
              <a:rPr lang="en-US" sz="800" dirty="0"/>
              <a:t>, </a:t>
            </a:r>
            <a:r>
              <a:rPr lang="en-US" sz="800" dirty="0" err="1"/>
              <a:t>Shristi</a:t>
            </a:r>
            <a:r>
              <a:rPr lang="en-US" sz="800" dirty="0"/>
              <a:t> Shrestha, </a:t>
            </a:r>
            <a:r>
              <a:rPr lang="en-US" sz="800" dirty="0" err="1"/>
              <a:t>Sujan</a:t>
            </a:r>
            <a:r>
              <a:rPr lang="en-US" sz="800" dirty="0"/>
              <a:t> Gautam. Burden of Skin Diseases in Western Nepal: A Hospital Based Study. American Journal of Public Health Research. Vol. 3, No. 5A, 2015, pp 64-66. http://pubs.sciepub.com/ajphr/3/5A/14</a:t>
            </a:r>
          </a:p>
          <a:p>
            <a:pPr>
              <a:spcBef>
                <a:spcPts val="192"/>
              </a:spcBef>
            </a:pPr>
            <a:r>
              <a:rPr lang="en-US" sz="800" dirty="0"/>
              <a:t>Department of Health Services Annual Report 2066/67 (2009/2010), Kathmandu, Nepal: Government of Nepal, Department of Health Services,2011.</a:t>
            </a:r>
          </a:p>
          <a:p>
            <a:pPr>
              <a:spcBef>
                <a:spcPts val="192"/>
              </a:spcBef>
            </a:pPr>
            <a:r>
              <a:rPr lang="en-US" sz="800" dirty="0" err="1"/>
              <a:t>Duthey</a:t>
            </a:r>
            <a:r>
              <a:rPr lang="en-US" sz="800" dirty="0"/>
              <a:t>, B. Priority Medicines for Europe and the World - 2013 Update. Background Paper 6 - Priority Diseases and Reasons for Inclusion. BP 6.24 - Low Back Pain. WHO Collaborating Centre for Pharmaceutical Policy and Regulation (Utrecht University, Netherlands), WHO Collaborating Centre in Pharmaceutical Policy (Boston, United States of America), WHO Headquarters in Geneva 2013:1–29. </a:t>
            </a:r>
          </a:p>
          <a:p>
            <a:pPr>
              <a:spcBef>
                <a:spcPts val="192"/>
              </a:spcBef>
            </a:pPr>
            <a:r>
              <a:rPr lang="en-US" sz="800" dirty="0"/>
              <a:t>National Population and Housing Census 2011, Kathmandu, Nepal: Government of Nepal, Central Bureau of Statistics, 2012.</a:t>
            </a:r>
          </a:p>
          <a:p>
            <a:pPr>
              <a:spcBef>
                <a:spcPts val="192"/>
              </a:spcBef>
            </a:pPr>
            <a:r>
              <a:rPr lang="en-US" sz="800" dirty="0"/>
              <a:t>Shrestha D, Gurung D, </a:t>
            </a:r>
            <a:r>
              <a:rPr lang="en-US" sz="800" dirty="0" err="1"/>
              <a:t>Rosdahl</a:t>
            </a:r>
            <a:r>
              <a:rPr lang="en-US" sz="800" dirty="0"/>
              <a:t> I. Prevalence of skin diseases and impact on quality of life in hilly region of Nepal. Journal of Institute of Medicine. 2013;34(3). </a:t>
            </a:r>
          </a:p>
          <a:p>
            <a:pPr>
              <a:spcBef>
                <a:spcPts val="192"/>
              </a:spcBef>
            </a:pPr>
            <a:r>
              <a:rPr lang="en-US" sz="800" dirty="0"/>
              <a:t>Shrestha R, Lama L, Gurung D, SHRESTHA DP, </a:t>
            </a:r>
            <a:r>
              <a:rPr lang="en-US" sz="800" dirty="0" err="1"/>
              <a:t>Rosdahl</a:t>
            </a:r>
            <a:r>
              <a:rPr lang="en-US" sz="800" dirty="0"/>
              <a:t> I. Pattern Of Skin Diseases In A Rural Village Development Community Of Nepal. NJDVL. 2016;12(1):41-44.</a:t>
            </a:r>
          </a:p>
          <a:p>
            <a:pPr>
              <a:spcBef>
                <a:spcPts val="192"/>
              </a:spcBef>
            </a:pPr>
            <a:r>
              <a:rPr lang="en-US" sz="800" dirty="0"/>
              <a:t>Shrestha R, </a:t>
            </a:r>
            <a:r>
              <a:rPr lang="en-US" sz="800" dirty="0" err="1"/>
              <a:t>Kayastha</a:t>
            </a:r>
            <a:r>
              <a:rPr lang="en-US" sz="800" dirty="0"/>
              <a:t> BMM. Pattern of Skin diseases in a rural area of Nepal. PMJN. 2012;12(2):41-43. </a:t>
            </a:r>
          </a:p>
          <a:p>
            <a:pPr>
              <a:spcBef>
                <a:spcPts val="192"/>
              </a:spcBef>
            </a:pPr>
            <a:r>
              <a:rPr lang="en-US" sz="800" dirty="0"/>
              <a:t>Walker S, Shah M, Hubbard V, Pradhan H, Ghimire M. Skin disease is common in rural Nepal: results of a point prevalence study. British Journal of Dermatology. 2007. doi:10.1111/j.1365-2133.2007.08107.x. </a:t>
            </a:r>
          </a:p>
        </p:txBody>
      </p:sp>
      <p:sp>
        <p:nvSpPr>
          <p:cNvPr id="227" name="Text Placeholder 122">
            <a:extLst>
              <a:ext uri="{FF2B5EF4-FFF2-40B4-BE49-F238E27FC236}">
                <a16:creationId xmlns:a16="http://schemas.microsoft.com/office/drawing/2014/main" id="{1A7B7848-400C-47F4-896C-3D9D8B007BEA}"/>
              </a:ext>
            </a:extLst>
          </p:cNvPr>
          <p:cNvSpPr txBox="1">
            <a:spLocks/>
          </p:cNvSpPr>
          <p:nvPr/>
        </p:nvSpPr>
        <p:spPr>
          <a:xfrm>
            <a:off x="591964" y="10107666"/>
            <a:ext cx="6282531" cy="6074617"/>
          </a:xfrm>
          <a:prstGeom prst="rect">
            <a:avLst/>
          </a:prstGeom>
        </p:spPr>
        <p:txBody>
          <a:bodyPr wrap="square" lIns="130622" tIns="130622" rIns="130622" bIns="130622">
            <a:spAutoFit/>
          </a:bodyPr>
          <a:lstStyle>
            <a:lvl1pPr marL="195933" indent="-195933" algn="l" defTabSz="2507943" rtl="0" eaLnBrk="1" latinLnBrk="0" hangingPunct="1">
              <a:spcBef>
                <a:spcPct val="20000"/>
              </a:spcBef>
              <a:buFont typeface="Arial" pitchFamily="34" charset="0"/>
              <a:buNone/>
              <a:defRPr sz="1400" kern="1200">
                <a:solidFill>
                  <a:schemeClr val="tx1"/>
                </a:solidFill>
                <a:latin typeface="Trebuchet MS" pitchFamily="34" charset="0"/>
                <a:ea typeface="+mn-ea"/>
                <a:cs typeface="+mn-cs"/>
              </a:defRPr>
            </a:lvl1pPr>
            <a:lvl2pPr marL="849043"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marL="285750" indent="-285750">
              <a:buFont typeface="Arial" panose="020B0604020202020204" pitchFamily="34" charset="0"/>
              <a:buChar char="•"/>
            </a:pPr>
            <a:r>
              <a:rPr lang="en-US" sz="1600" dirty="0"/>
              <a:t>Patients were seen during the 2016 Bhotang health camp by licensed physicians and dentists</a:t>
            </a:r>
          </a:p>
          <a:p>
            <a:pPr marL="285750" indent="-285750">
              <a:buFont typeface="Arial" panose="020B0604020202020204" pitchFamily="34" charset="0"/>
              <a:buChar char="•"/>
            </a:pPr>
            <a:r>
              <a:rPr lang="en-US" sz="1600" dirty="0"/>
              <a:t>Skin complaints were assessed by a board certified dermatologist.</a:t>
            </a:r>
          </a:p>
          <a:p>
            <a:pPr marL="285750" indent="-285750">
              <a:buFont typeface="Arial" panose="020B0604020202020204" pitchFamily="34" charset="0"/>
              <a:buChar char="•"/>
            </a:pPr>
            <a:r>
              <a:rPr lang="en-US" sz="1600" dirty="0"/>
              <a:t>Patients who required further care were referred to Motherland Hospital or other appropriate facilities.</a:t>
            </a:r>
          </a:p>
          <a:p>
            <a:pPr marL="285750" indent="-285750">
              <a:buFont typeface="Arial" panose="020B0604020202020204" pitchFamily="34" charset="0"/>
              <a:buChar char="•"/>
            </a:pPr>
            <a:r>
              <a:rPr lang="en-US" sz="1600" dirty="0"/>
              <a:t>Anonymized/deidentified patient complaints and diagnostic data from the health camp were made available for analysis by HHVS.</a:t>
            </a:r>
          </a:p>
          <a:p>
            <a:pPr marL="285750" indent="-285750">
              <a:buFont typeface="Arial" panose="020B0604020202020204" pitchFamily="34" charset="0"/>
              <a:buChar char="•"/>
            </a:pPr>
            <a:r>
              <a:rPr lang="en-US" sz="1600" dirty="0"/>
              <a:t>Diagnosis information was not recorded in the majority of patient encounters (aside from skin conditions) with only medical complaints, HPI, physical exam, and advice/medications provided recorded. </a:t>
            </a:r>
          </a:p>
          <a:p>
            <a:pPr marL="285750" indent="-285750">
              <a:buFont typeface="Arial" panose="020B0604020202020204" pitchFamily="34" charset="0"/>
              <a:buChar char="•"/>
            </a:pPr>
            <a:r>
              <a:rPr lang="en-US" sz="1600" dirty="0"/>
              <a:t>In lieu of diagnostic data, patient complaints were analyzed for point prevalence and organized in general categories (Table 1).</a:t>
            </a:r>
          </a:p>
          <a:p>
            <a:pPr marL="285750" indent="-285750">
              <a:buFont typeface="Arial" panose="020B0604020202020204" pitchFamily="34" charset="0"/>
              <a:buChar char="•"/>
            </a:pPr>
            <a:r>
              <a:rPr lang="en-US" sz="1600" dirty="0"/>
              <a:t>All skin conditions were formally diagnosed by a board certified dermatologist and analyzed for point prevalence (Table 2).</a:t>
            </a:r>
          </a:p>
          <a:p>
            <a:pPr marL="285750" indent="-285750">
              <a:buFont typeface="Arial" panose="020B0604020202020204" pitchFamily="34" charset="0"/>
              <a:buChar char="•"/>
            </a:pPr>
            <a:r>
              <a:rPr lang="en-US" sz="1600" dirty="0"/>
              <a:t>The anonymized evaluation was exempted by the UC Davis IRB. </a:t>
            </a:r>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913239451"/>
      </p:ext>
    </p:extLst>
  </p:cSld>
  <p:clrMapOvr>
    <a:masterClrMapping/>
  </p:clrMapOvr>
</p:sld>
</file>

<file path=ppt/theme/theme1.xml><?xml version="1.0" encoding="utf-8"?>
<a:theme xmlns:a="http://schemas.openxmlformats.org/drawingml/2006/main" name="PosterPresentations.com-36x60-Template-V3">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PosterPresentations.com-36x60-Template-V3</Template>
  <TotalTime>1260</TotalTime>
  <Words>1477</Words>
  <Application>Microsoft Office PowerPoint</Application>
  <PresentationFormat>Custom</PresentationFormat>
  <Paragraphs>272</Paragraphs>
  <Slides>1</Slides>
  <Notes>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vt:i4>
      </vt:variant>
    </vt:vector>
  </HeadingPairs>
  <TitlesOfParts>
    <vt:vector size="7" baseType="lpstr">
      <vt:lpstr>Arial</vt:lpstr>
      <vt:lpstr>Calibri</vt:lpstr>
      <vt:lpstr>Trebuchet MS</vt:lpstr>
      <vt:lpstr>PosterPresentations.com-36x60-Template-V3</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David K Chang</cp:lastModifiedBy>
  <cp:revision>77</cp:revision>
  <dcterms:created xsi:type="dcterms:W3CDTF">2012-02-06T18:46:22Z</dcterms:created>
  <dcterms:modified xsi:type="dcterms:W3CDTF">2018-02-20T21:00:03Z</dcterms:modified>
</cp:coreProperties>
</file>